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Masters/slideMaster9.xml" ContentType="application/vnd.openxmlformats-officedocument.presentationml.slideMaster+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Default Extension="vml" ContentType="application/vnd.openxmlformats-officedocument.vmlDrawing"/>
  <Override PartName="/ppt/slideLayouts/slideLayout99.xml" ContentType="application/vnd.openxmlformats-officedocument.presentationml.slideLayout+xml"/>
  <Override PartName="/ppt/diagrams/data3.xml" ContentType="application/vnd.openxmlformats-officedocument.drawingml.diagramData+xml"/>
  <Override PartName="/ppt/slideMasters/slideMaster5.xml" ContentType="application/vnd.openxmlformats-officedocument.presentationml.slideMaster+xml"/>
  <Override PartName="/ppt/slides/slide49.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ppt/notesSlides/notesSlide4.xml" ContentType="application/vnd.openxmlformats-officedocument.presentationml.notesSlide+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Default Extension="xls" ContentType="application/vnd.ms-exce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slideLayouts/slideLayout100.xml" ContentType="application/vnd.openxmlformats-officedocument.presentationml.slideLayout+xml"/>
  <Override PartName="/ppt/diagrams/layout3.xml" ContentType="application/vnd.openxmlformats-officedocument.drawingml.diagramLayout+xml"/>
  <Override PartName="/ppt/notesSlides/notesSlide9.xml" ContentType="application/vnd.openxmlformats-officedocument.presentationml.notesSlide+xml"/>
  <Override PartName="/ppt/diagrams/data4.xml" ContentType="application/vnd.openxmlformats-officedocument.drawingml.diagramData+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theme/theme12.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diagrams/layout4.xml" ContentType="application/vnd.openxmlformats-officedocument.drawingml.diagramLayout+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8" r:id="rId1"/>
    <p:sldMasterId id="2147483688" r:id="rId2"/>
    <p:sldMasterId id="2147483668" r:id="rId3"/>
    <p:sldMasterId id="2147483678" r:id="rId4"/>
    <p:sldMasterId id="2147483698" r:id="rId5"/>
    <p:sldMasterId id="2147483872" r:id="rId6"/>
    <p:sldMasterId id="2147483882" r:id="rId7"/>
    <p:sldMasterId id="2147483894" r:id="rId8"/>
    <p:sldMasterId id="2147483907" r:id="rId9"/>
    <p:sldMasterId id="2147483919" r:id="rId10"/>
  </p:sldMasterIdLst>
  <p:notesMasterIdLst>
    <p:notesMasterId r:id="rId71"/>
  </p:notesMasterIdLst>
  <p:handoutMasterIdLst>
    <p:handoutMasterId r:id="rId72"/>
  </p:handoutMasterIdLst>
  <p:sldIdLst>
    <p:sldId id="261" r:id="rId11"/>
    <p:sldId id="367" r:id="rId12"/>
    <p:sldId id="286" r:id="rId13"/>
    <p:sldId id="369" r:id="rId14"/>
    <p:sldId id="371" r:id="rId15"/>
    <p:sldId id="370" r:id="rId16"/>
    <p:sldId id="372" r:id="rId17"/>
    <p:sldId id="373" r:id="rId18"/>
    <p:sldId id="374" r:id="rId19"/>
    <p:sldId id="437" r:id="rId20"/>
    <p:sldId id="438" r:id="rId21"/>
    <p:sldId id="378" r:id="rId22"/>
    <p:sldId id="449" r:id="rId23"/>
    <p:sldId id="377" r:id="rId24"/>
    <p:sldId id="443" r:id="rId25"/>
    <p:sldId id="439" r:id="rId26"/>
    <p:sldId id="379" r:id="rId27"/>
    <p:sldId id="441" r:id="rId28"/>
    <p:sldId id="380" r:id="rId29"/>
    <p:sldId id="330" r:id="rId30"/>
    <p:sldId id="442" r:id="rId31"/>
    <p:sldId id="344" r:id="rId32"/>
    <p:sldId id="345" r:id="rId33"/>
    <p:sldId id="351" r:id="rId34"/>
    <p:sldId id="353" r:id="rId35"/>
    <p:sldId id="364" r:id="rId36"/>
    <p:sldId id="352" r:id="rId37"/>
    <p:sldId id="361" r:id="rId38"/>
    <p:sldId id="354" r:id="rId39"/>
    <p:sldId id="355" r:id="rId40"/>
    <p:sldId id="445" r:id="rId41"/>
    <p:sldId id="347" r:id="rId42"/>
    <p:sldId id="331" r:id="rId43"/>
    <p:sldId id="333" r:id="rId44"/>
    <p:sldId id="332" r:id="rId45"/>
    <p:sldId id="334" r:id="rId46"/>
    <p:sldId id="348" r:id="rId47"/>
    <p:sldId id="444" r:id="rId48"/>
    <p:sldId id="336" r:id="rId49"/>
    <p:sldId id="447" r:id="rId50"/>
    <p:sldId id="338" r:id="rId51"/>
    <p:sldId id="314" r:id="rId52"/>
    <p:sldId id="448" r:id="rId53"/>
    <p:sldId id="325" r:id="rId54"/>
    <p:sldId id="326" r:id="rId55"/>
    <p:sldId id="327" r:id="rId56"/>
    <p:sldId id="329" r:id="rId57"/>
    <p:sldId id="301" r:id="rId58"/>
    <p:sldId id="299" r:id="rId59"/>
    <p:sldId id="303" r:id="rId60"/>
    <p:sldId id="300" r:id="rId61"/>
    <p:sldId id="304" r:id="rId62"/>
    <p:sldId id="305" r:id="rId63"/>
    <p:sldId id="306" r:id="rId64"/>
    <p:sldId id="307" r:id="rId65"/>
    <p:sldId id="308" r:id="rId66"/>
    <p:sldId id="340" r:id="rId67"/>
    <p:sldId id="312" r:id="rId68"/>
    <p:sldId id="450" r:id="rId69"/>
    <p:sldId id="337" r:id="rId70"/>
  </p:sldIdLst>
  <p:sldSz cx="9144000" cy="6858000" type="screen4x3"/>
  <p:notesSz cx="6954838" cy="93091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3E171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p:restoredLeft sz="15620"/>
    <p:restoredTop sz="94660"/>
  </p:normalViewPr>
  <p:slideViewPr>
    <p:cSldViewPr snapToGrid="0" snapToObjects="1">
      <p:cViewPr>
        <p:scale>
          <a:sx n="48" d="100"/>
          <a:sy n="48" d="100"/>
        </p:scale>
        <p:origin x="-1162" y="-154"/>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slide" Target="slides/slide53.xml"/><Relationship Id="rId68" Type="http://schemas.openxmlformats.org/officeDocument/2006/relationships/slide" Target="slides/slide58.xml"/><Relationship Id="rId76"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7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61" Type="http://schemas.openxmlformats.org/officeDocument/2006/relationships/slide" Target="slides/slide5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3EEE32-AFAA-4D2F-972F-8264CDC9A41E}" type="doc">
      <dgm:prSet loTypeId="urn:microsoft.com/office/officeart/2005/8/layout/orgChart1" loCatId="hierarchy" qsTypeId="urn:microsoft.com/office/officeart/2005/8/quickstyle/simple2" qsCatId="simple" csTypeId="urn:microsoft.com/office/officeart/2005/8/colors/colorful1" csCatId="colorful" phldr="1"/>
      <dgm:spPr/>
      <dgm:t>
        <a:bodyPr/>
        <a:lstStyle/>
        <a:p>
          <a:endParaRPr lang="en-US"/>
        </a:p>
      </dgm:t>
    </dgm:pt>
    <dgm:pt modelId="{9476E1A9-0D79-4A46-B8CF-E5F8343DD186}">
      <dgm:prSet phldrT="[Text]">
        <dgm:style>
          <a:lnRef idx="1">
            <a:schemeClr val="accent1"/>
          </a:lnRef>
          <a:fillRef idx="2">
            <a:schemeClr val="accent1"/>
          </a:fillRef>
          <a:effectRef idx="1">
            <a:schemeClr val="accent1"/>
          </a:effectRef>
          <a:fontRef idx="minor">
            <a:schemeClr val="dk1"/>
          </a:fontRef>
        </dgm:style>
      </dgm:prSet>
      <dgm:spPr>
        <a:ln/>
      </dgm:spPr>
      <dgm:t>
        <a:bodyPr/>
        <a:lstStyle/>
        <a:p>
          <a:pPr algn="ctr"/>
          <a:r>
            <a:rPr lang="en-US" dirty="0" smtClean="0"/>
            <a:t>EPA (</a:t>
          </a:r>
          <a:r>
            <a:rPr lang="en-US" dirty="0" err="1" smtClean="0"/>
            <a:t>Entrustable</a:t>
          </a:r>
          <a:r>
            <a:rPr lang="en-US" dirty="0" smtClean="0"/>
            <a:t> Professional Activities)</a:t>
          </a:r>
          <a:endParaRPr lang="en-US" dirty="0"/>
        </a:p>
      </dgm:t>
    </dgm:pt>
    <dgm:pt modelId="{8B0ADED9-4DA3-47F0-B182-991A508D0059}" type="parTrans" cxnId="{B45DC606-1C56-491A-BBCB-C38BBC1C663E}">
      <dgm:prSet/>
      <dgm:spPr/>
      <dgm:t>
        <a:bodyPr/>
        <a:lstStyle/>
        <a:p>
          <a:pPr algn="ctr"/>
          <a:endParaRPr lang="en-US"/>
        </a:p>
      </dgm:t>
    </dgm:pt>
    <dgm:pt modelId="{56D4EE8B-0E34-4FFB-A401-B8F940E1842A}" type="sibTrans" cxnId="{B45DC606-1C56-491A-BBCB-C38BBC1C663E}">
      <dgm:prSet/>
      <dgm:spPr/>
      <dgm:t>
        <a:bodyPr/>
        <a:lstStyle/>
        <a:p>
          <a:pPr algn="ctr"/>
          <a:endParaRPr lang="en-US"/>
        </a:p>
      </dgm:t>
    </dgm:pt>
    <dgm:pt modelId="{92B7E83D-AB58-4E10-A1C4-A6E86A0C69F6}">
      <dgm:prSet phldrT="[Text]">
        <dgm:style>
          <a:lnRef idx="1">
            <a:schemeClr val="accent2"/>
          </a:lnRef>
          <a:fillRef idx="2">
            <a:schemeClr val="accent2"/>
          </a:fillRef>
          <a:effectRef idx="1">
            <a:schemeClr val="accent2"/>
          </a:effectRef>
          <a:fontRef idx="minor">
            <a:schemeClr val="dk1"/>
          </a:fontRef>
        </dgm:style>
      </dgm:prSet>
      <dgm:spPr>
        <a:ln/>
      </dgm:spPr>
      <dgm:t>
        <a:bodyPr/>
        <a:lstStyle/>
        <a:p>
          <a:pPr algn="ctr"/>
          <a:r>
            <a:rPr lang="en-US" dirty="0" smtClean="0"/>
            <a:t>Competency</a:t>
          </a:r>
          <a:endParaRPr lang="en-US" dirty="0"/>
        </a:p>
      </dgm:t>
    </dgm:pt>
    <dgm:pt modelId="{CDDFE87F-70F1-4912-B511-DA9C7FBDF5E6}" type="parTrans" cxnId="{F2E24863-924C-4C0F-96EC-05963B85C98E}">
      <dgm:prSet/>
      <dgm:spPr/>
      <dgm:t>
        <a:bodyPr/>
        <a:lstStyle/>
        <a:p>
          <a:pPr algn="ctr"/>
          <a:endParaRPr lang="en-US"/>
        </a:p>
      </dgm:t>
    </dgm:pt>
    <dgm:pt modelId="{50325C31-A652-4F5C-ACB1-99834C7F6B23}" type="sibTrans" cxnId="{F2E24863-924C-4C0F-96EC-05963B85C98E}">
      <dgm:prSet/>
      <dgm:spPr/>
      <dgm:t>
        <a:bodyPr/>
        <a:lstStyle/>
        <a:p>
          <a:pPr algn="ctr"/>
          <a:endParaRPr lang="en-US"/>
        </a:p>
      </dgm:t>
    </dgm:pt>
    <dgm:pt modelId="{4B1AA714-2533-4D28-AC32-9E499E905512}">
      <dgm:prSet phldrT="[Text]">
        <dgm:style>
          <a:lnRef idx="1">
            <a:schemeClr val="accent3"/>
          </a:lnRef>
          <a:fillRef idx="2">
            <a:schemeClr val="accent3"/>
          </a:fillRef>
          <a:effectRef idx="1">
            <a:schemeClr val="accent3"/>
          </a:effectRef>
          <a:fontRef idx="minor">
            <a:schemeClr val="dk1"/>
          </a:fontRef>
        </dgm:style>
      </dgm:prSet>
      <dgm:spPr>
        <a:ln/>
      </dgm:spPr>
      <dgm:t>
        <a:bodyPr/>
        <a:lstStyle/>
        <a:p>
          <a:pPr algn="ctr"/>
          <a:r>
            <a:rPr lang="en-US" dirty="0" smtClean="0"/>
            <a:t>Sub-competency</a:t>
          </a:r>
          <a:endParaRPr lang="en-US" dirty="0"/>
        </a:p>
      </dgm:t>
    </dgm:pt>
    <dgm:pt modelId="{B5FE5063-7EF0-46AA-9578-F681F1011C9D}" type="parTrans" cxnId="{D54ED773-EFB9-4FB4-912D-D9D70394035E}">
      <dgm:prSet/>
      <dgm:spPr/>
      <dgm:t>
        <a:bodyPr/>
        <a:lstStyle/>
        <a:p>
          <a:pPr algn="ctr"/>
          <a:endParaRPr lang="en-US"/>
        </a:p>
      </dgm:t>
    </dgm:pt>
    <dgm:pt modelId="{00EE32A4-665B-4641-8DC4-0EBFDA0E64AE}" type="sibTrans" cxnId="{D54ED773-EFB9-4FB4-912D-D9D70394035E}">
      <dgm:prSet/>
      <dgm:spPr/>
      <dgm:t>
        <a:bodyPr/>
        <a:lstStyle/>
        <a:p>
          <a:pPr algn="ctr"/>
          <a:endParaRPr lang="en-US"/>
        </a:p>
      </dgm:t>
    </dgm:pt>
    <dgm:pt modelId="{07CF25C7-2D66-4B38-BAC3-BF90ED4AFB3F}">
      <dgm:prSet phldrT="[Text]">
        <dgm:style>
          <a:lnRef idx="1">
            <a:schemeClr val="accent3"/>
          </a:lnRef>
          <a:fillRef idx="2">
            <a:schemeClr val="accent3"/>
          </a:fillRef>
          <a:effectRef idx="1">
            <a:schemeClr val="accent3"/>
          </a:effectRef>
          <a:fontRef idx="minor">
            <a:schemeClr val="dk1"/>
          </a:fontRef>
        </dgm:style>
      </dgm:prSet>
      <dgm:spPr>
        <a:ln/>
      </dgm:spPr>
      <dgm:t>
        <a:bodyPr/>
        <a:lstStyle/>
        <a:p>
          <a:pPr algn="ctr"/>
          <a:r>
            <a:rPr lang="en-US" dirty="0" smtClean="0"/>
            <a:t>Sub-competency</a:t>
          </a:r>
          <a:endParaRPr lang="en-US" dirty="0"/>
        </a:p>
      </dgm:t>
    </dgm:pt>
    <dgm:pt modelId="{3360CAEA-7CFF-4A89-8963-4F2517D6DE34}" type="parTrans" cxnId="{603898DE-CD17-492D-B5E4-3855C4AC8875}">
      <dgm:prSet/>
      <dgm:spPr/>
      <dgm:t>
        <a:bodyPr/>
        <a:lstStyle/>
        <a:p>
          <a:pPr algn="ctr"/>
          <a:endParaRPr lang="en-US"/>
        </a:p>
      </dgm:t>
    </dgm:pt>
    <dgm:pt modelId="{6FFFD14F-145D-4F6C-A167-82FAAB0D486D}" type="sibTrans" cxnId="{603898DE-CD17-492D-B5E4-3855C4AC8875}">
      <dgm:prSet/>
      <dgm:spPr/>
      <dgm:t>
        <a:bodyPr/>
        <a:lstStyle/>
        <a:p>
          <a:pPr algn="ctr"/>
          <a:endParaRPr lang="en-US"/>
        </a:p>
      </dgm:t>
    </dgm:pt>
    <dgm:pt modelId="{5F4D0273-8C71-4097-AC52-3AD23EBEA453}">
      <dgm:prSet phldrT="[Text]">
        <dgm:style>
          <a:lnRef idx="1">
            <a:schemeClr val="accent2"/>
          </a:lnRef>
          <a:fillRef idx="2">
            <a:schemeClr val="accent2"/>
          </a:fillRef>
          <a:effectRef idx="1">
            <a:schemeClr val="accent2"/>
          </a:effectRef>
          <a:fontRef idx="minor">
            <a:schemeClr val="dk1"/>
          </a:fontRef>
        </dgm:style>
      </dgm:prSet>
      <dgm:spPr>
        <a:ln/>
      </dgm:spPr>
      <dgm:t>
        <a:bodyPr/>
        <a:lstStyle/>
        <a:p>
          <a:pPr algn="ctr"/>
          <a:r>
            <a:rPr lang="en-US" dirty="0" smtClean="0"/>
            <a:t>Competency</a:t>
          </a:r>
          <a:endParaRPr lang="en-US" dirty="0"/>
        </a:p>
      </dgm:t>
    </dgm:pt>
    <dgm:pt modelId="{5B6E7E53-7EB1-44A1-89B6-57DB02D692F9}" type="parTrans" cxnId="{F4D5DEF8-CCC7-488D-95DD-30FF5A8434D1}">
      <dgm:prSet/>
      <dgm:spPr/>
      <dgm:t>
        <a:bodyPr/>
        <a:lstStyle/>
        <a:p>
          <a:pPr algn="ctr"/>
          <a:endParaRPr lang="en-US"/>
        </a:p>
      </dgm:t>
    </dgm:pt>
    <dgm:pt modelId="{C422082E-04FE-4138-93F7-D3304A6BC26A}" type="sibTrans" cxnId="{F4D5DEF8-CCC7-488D-95DD-30FF5A8434D1}">
      <dgm:prSet/>
      <dgm:spPr/>
      <dgm:t>
        <a:bodyPr/>
        <a:lstStyle/>
        <a:p>
          <a:pPr algn="ctr"/>
          <a:endParaRPr lang="en-US"/>
        </a:p>
      </dgm:t>
    </dgm:pt>
    <dgm:pt modelId="{DD9AE7B6-2A58-4C77-900F-1CB26E32C15E}">
      <dgm:prSet phldrT="[Text]">
        <dgm:style>
          <a:lnRef idx="1">
            <a:schemeClr val="accent3"/>
          </a:lnRef>
          <a:fillRef idx="2">
            <a:schemeClr val="accent3"/>
          </a:fillRef>
          <a:effectRef idx="1">
            <a:schemeClr val="accent3"/>
          </a:effectRef>
          <a:fontRef idx="minor">
            <a:schemeClr val="dk1"/>
          </a:fontRef>
        </dgm:style>
      </dgm:prSet>
      <dgm:spPr>
        <a:ln/>
      </dgm:spPr>
      <dgm:t>
        <a:bodyPr/>
        <a:lstStyle/>
        <a:p>
          <a:pPr algn="ctr"/>
          <a:r>
            <a:rPr lang="en-US" dirty="0" smtClean="0"/>
            <a:t>Sub-competency</a:t>
          </a:r>
          <a:endParaRPr lang="en-US" dirty="0"/>
        </a:p>
      </dgm:t>
    </dgm:pt>
    <dgm:pt modelId="{9BAFC659-2AA9-44C4-BAA2-AD730F5F95FE}" type="parTrans" cxnId="{CDA7A1A1-2D40-40BD-8A1B-7E4DDA277411}">
      <dgm:prSet/>
      <dgm:spPr/>
      <dgm:t>
        <a:bodyPr/>
        <a:lstStyle/>
        <a:p>
          <a:pPr algn="ctr"/>
          <a:endParaRPr lang="en-US"/>
        </a:p>
      </dgm:t>
    </dgm:pt>
    <dgm:pt modelId="{E4F19245-3766-4E18-A360-2A0311B92740}" type="sibTrans" cxnId="{CDA7A1A1-2D40-40BD-8A1B-7E4DDA277411}">
      <dgm:prSet/>
      <dgm:spPr/>
      <dgm:t>
        <a:bodyPr/>
        <a:lstStyle/>
        <a:p>
          <a:pPr algn="ctr"/>
          <a:endParaRPr lang="en-US"/>
        </a:p>
      </dgm:t>
    </dgm:pt>
    <dgm:pt modelId="{44CBC7E0-8F62-4411-9B2C-32997431ED0B}">
      <dgm:prSet>
        <dgm:style>
          <a:lnRef idx="1">
            <a:schemeClr val="accent4"/>
          </a:lnRef>
          <a:fillRef idx="2">
            <a:schemeClr val="accent4"/>
          </a:fillRef>
          <a:effectRef idx="1">
            <a:schemeClr val="accent4"/>
          </a:effectRef>
          <a:fontRef idx="minor">
            <a:schemeClr val="dk1"/>
          </a:fontRef>
        </dgm:style>
      </dgm:prSet>
      <dgm:spPr>
        <a:ln/>
      </dgm:spPr>
      <dgm:t>
        <a:bodyPr/>
        <a:lstStyle/>
        <a:p>
          <a:pPr algn="ctr"/>
          <a:r>
            <a:rPr lang="en-US" dirty="0" smtClean="0"/>
            <a:t>Milestone (benchmark)</a:t>
          </a:r>
          <a:endParaRPr lang="en-US" dirty="0"/>
        </a:p>
      </dgm:t>
    </dgm:pt>
    <dgm:pt modelId="{5C3F3D99-F2EE-41F4-9B2C-158B7B045F60}" type="parTrans" cxnId="{C76E5B13-F002-4D45-97DE-EFF8F1EDACA6}">
      <dgm:prSet/>
      <dgm:spPr/>
      <dgm:t>
        <a:bodyPr/>
        <a:lstStyle/>
        <a:p>
          <a:pPr algn="ctr"/>
          <a:endParaRPr lang="en-US"/>
        </a:p>
      </dgm:t>
    </dgm:pt>
    <dgm:pt modelId="{A1565523-3D05-46D8-87EB-1B48A1197092}" type="sibTrans" cxnId="{C76E5B13-F002-4D45-97DE-EFF8F1EDACA6}">
      <dgm:prSet/>
      <dgm:spPr/>
      <dgm:t>
        <a:bodyPr/>
        <a:lstStyle/>
        <a:p>
          <a:pPr algn="ctr"/>
          <a:endParaRPr lang="en-US"/>
        </a:p>
      </dgm:t>
    </dgm:pt>
    <dgm:pt modelId="{3D8C5284-F0A4-43C8-89B3-493A6FC93543}">
      <dgm:prSet>
        <dgm:style>
          <a:lnRef idx="1">
            <a:schemeClr val="accent4"/>
          </a:lnRef>
          <a:fillRef idx="2">
            <a:schemeClr val="accent4"/>
          </a:fillRef>
          <a:effectRef idx="1">
            <a:schemeClr val="accent4"/>
          </a:effectRef>
          <a:fontRef idx="minor">
            <a:schemeClr val="dk1"/>
          </a:fontRef>
        </dgm:style>
      </dgm:prSet>
      <dgm:spPr>
        <a:ln/>
      </dgm:spPr>
      <dgm:t>
        <a:bodyPr/>
        <a:lstStyle/>
        <a:p>
          <a:pPr algn="ctr"/>
          <a:r>
            <a:rPr lang="en-US" dirty="0" smtClean="0"/>
            <a:t>Milestone (benchmark)</a:t>
          </a:r>
          <a:endParaRPr lang="en-US" dirty="0"/>
        </a:p>
      </dgm:t>
    </dgm:pt>
    <dgm:pt modelId="{C5D27D2A-9196-4844-A588-3DFDACA442B6}" type="parTrans" cxnId="{4DA6C342-D0C7-4A2F-BF98-863447773623}">
      <dgm:prSet/>
      <dgm:spPr/>
      <dgm:t>
        <a:bodyPr/>
        <a:lstStyle/>
        <a:p>
          <a:pPr algn="ctr"/>
          <a:endParaRPr lang="en-US"/>
        </a:p>
      </dgm:t>
    </dgm:pt>
    <dgm:pt modelId="{7576CA8B-11FC-4E90-A4AD-438FC1638B97}" type="sibTrans" cxnId="{4DA6C342-D0C7-4A2F-BF98-863447773623}">
      <dgm:prSet/>
      <dgm:spPr/>
      <dgm:t>
        <a:bodyPr/>
        <a:lstStyle/>
        <a:p>
          <a:pPr algn="ctr"/>
          <a:endParaRPr lang="en-US"/>
        </a:p>
      </dgm:t>
    </dgm:pt>
    <dgm:pt modelId="{89B1AAAC-FBB1-4981-945D-67E4B6FE0AD7}" type="pres">
      <dgm:prSet presAssocID="{433EEE32-AFAA-4D2F-972F-8264CDC9A41E}" presName="hierChild1" presStyleCnt="0">
        <dgm:presLayoutVars>
          <dgm:orgChart val="1"/>
          <dgm:chPref val="1"/>
          <dgm:dir/>
          <dgm:animOne val="branch"/>
          <dgm:animLvl val="lvl"/>
          <dgm:resizeHandles/>
        </dgm:presLayoutVars>
      </dgm:prSet>
      <dgm:spPr/>
      <dgm:t>
        <a:bodyPr/>
        <a:lstStyle/>
        <a:p>
          <a:endParaRPr lang="en-US"/>
        </a:p>
      </dgm:t>
    </dgm:pt>
    <dgm:pt modelId="{27AF1E1C-0DA3-4788-B46B-5A0D1C34C5CF}" type="pres">
      <dgm:prSet presAssocID="{9476E1A9-0D79-4A46-B8CF-E5F8343DD186}" presName="hierRoot1" presStyleCnt="0">
        <dgm:presLayoutVars>
          <dgm:hierBranch val="init"/>
        </dgm:presLayoutVars>
      </dgm:prSet>
      <dgm:spPr/>
    </dgm:pt>
    <dgm:pt modelId="{BCF10AB7-F8A6-49D7-9FAF-FA87AE581A5B}" type="pres">
      <dgm:prSet presAssocID="{9476E1A9-0D79-4A46-B8CF-E5F8343DD186}" presName="rootComposite1" presStyleCnt="0"/>
      <dgm:spPr/>
    </dgm:pt>
    <dgm:pt modelId="{A66211C4-DEB3-4E16-986B-227BC5E87267}" type="pres">
      <dgm:prSet presAssocID="{9476E1A9-0D79-4A46-B8CF-E5F8343DD186}" presName="rootText1" presStyleLbl="node0" presStyleIdx="0" presStyleCnt="1" custLinFactNeighborX="769" custLinFactNeighborY="-367">
        <dgm:presLayoutVars>
          <dgm:chPref val="3"/>
        </dgm:presLayoutVars>
      </dgm:prSet>
      <dgm:spPr/>
      <dgm:t>
        <a:bodyPr/>
        <a:lstStyle/>
        <a:p>
          <a:endParaRPr lang="en-US"/>
        </a:p>
      </dgm:t>
    </dgm:pt>
    <dgm:pt modelId="{F22D2DE6-BFF9-431B-B2FF-197AB8E4FD92}" type="pres">
      <dgm:prSet presAssocID="{9476E1A9-0D79-4A46-B8CF-E5F8343DD186}" presName="rootConnector1" presStyleLbl="node1" presStyleIdx="0" presStyleCnt="0"/>
      <dgm:spPr/>
      <dgm:t>
        <a:bodyPr/>
        <a:lstStyle/>
        <a:p>
          <a:endParaRPr lang="en-US"/>
        </a:p>
      </dgm:t>
    </dgm:pt>
    <dgm:pt modelId="{A841C079-6BD5-4076-B938-539C7C2BE9AF}" type="pres">
      <dgm:prSet presAssocID="{9476E1A9-0D79-4A46-B8CF-E5F8343DD186}" presName="hierChild2" presStyleCnt="0"/>
      <dgm:spPr/>
    </dgm:pt>
    <dgm:pt modelId="{3116847D-CA8F-48CE-962D-7BBDA53DFDD7}" type="pres">
      <dgm:prSet presAssocID="{CDDFE87F-70F1-4912-B511-DA9C7FBDF5E6}" presName="Name37" presStyleLbl="parChTrans1D2" presStyleIdx="0" presStyleCnt="2"/>
      <dgm:spPr/>
      <dgm:t>
        <a:bodyPr/>
        <a:lstStyle/>
        <a:p>
          <a:endParaRPr lang="en-US"/>
        </a:p>
      </dgm:t>
    </dgm:pt>
    <dgm:pt modelId="{A3CB25DB-D7FD-4EB1-843D-078B4FE631D9}" type="pres">
      <dgm:prSet presAssocID="{92B7E83D-AB58-4E10-A1C4-A6E86A0C69F6}" presName="hierRoot2" presStyleCnt="0">
        <dgm:presLayoutVars>
          <dgm:hierBranch val="init"/>
        </dgm:presLayoutVars>
      </dgm:prSet>
      <dgm:spPr/>
    </dgm:pt>
    <dgm:pt modelId="{F7DB62F4-E4E8-4B96-9998-6AA23E4B5C81}" type="pres">
      <dgm:prSet presAssocID="{92B7E83D-AB58-4E10-A1C4-A6E86A0C69F6}" presName="rootComposite" presStyleCnt="0"/>
      <dgm:spPr/>
    </dgm:pt>
    <dgm:pt modelId="{B1275855-E99D-4AB4-8DD3-B8BB685A2E1D}" type="pres">
      <dgm:prSet presAssocID="{92B7E83D-AB58-4E10-A1C4-A6E86A0C69F6}" presName="rootText" presStyleLbl="node2" presStyleIdx="0" presStyleCnt="2">
        <dgm:presLayoutVars>
          <dgm:chPref val="3"/>
        </dgm:presLayoutVars>
      </dgm:prSet>
      <dgm:spPr/>
      <dgm:t>
        <a:bodyPr/>
        <a:lstStyle/>
        <a:p>
          <a:endParaRPr lang="en-US"/>
        </a:p>
      </dgm:t>
    </dgm:pt>
    <dgm:pt modelId="{282F3ACF-71BA-4F90-87A9-674FBB6B1A52}" type="pres">
      <dgm:prSet presAssocID="{92B7E83D-AB58-4E10-A1C4-A6E86A0C69F6}" presName="rootConnector" presStyleLbl="node2" presStyleIdx="0" presStyleCnt="2"/>
      <dgm:spPr/>
      <dgm:t>
        <a:bodyPr/>
        <a:lstStyle/>
        <a:p>
          <a:endParaRPr lang="en-US"/>
        </a:p>
      </dgm:t>
    </dgm:pt>
    <dgm:pt modelId="{55ECF5B0-C07C-40AD-918F-90E6A8E45493}" type="pres">
      <dgm:prSet presAssocID="{92B7E83D-AB58-4E10-A1C4-A6E86A0C69F6}" presName="hierChild4" presStyleCnt="0"/>
      <dgm:spPr/>
    </dgm:pt>
    <dgm:pt modelId="{D2EFBF17-968E-441F-BD69-CABD4EA82EAF}" type="pres">
      <dgm:prSet presAssocID="{B5FE5063-7EF0-46AA-9578-F681F1011C9D}" presName="Name37" presStyleLbl="parChTrans1D3" presStyleIdx="0" presStyleCnt="3"/>
      <dgm:spPr/>
      <dgm:t>
        <a:bodyPr/>
        <a:lstStyle/>
        <a:p>
          <a:endParaRPr lang="en-US"/>
        </a:p>
      </dgm:t>
    </dgm:pt>
    <dgm:pt modelId="{DF18CACF-3CC3-4EA9-9C89-F555ADF174CD}" type="pres">
      <dgm:prSet presAssocID="{4B1AA714-2533-4D28-AC32-9E499E905512}" presName="hierRoot2" presStyleCnt="0">
        <dgm:presLayoutVars>
          <dgm:hierBranch val="init"/>
        </dgm:presLayoutVars>
      </dgm:prSet>
      <dgm:spPr/>
    </dgm:pt>
    <dgm:pt modelId="{AB992356-96DA-4AD4-BB17-18558C04FF15}" type="pres">
      <dgm:prSet presAssocID="{4B1AA714-2533-4D28-AC32-9E499E905512}" presName="rootComposite" presStyleCnt="0"/>
      <dgm:spPr/>
    </dgm:pt>
    <dgm:pt modelId="{9F4BF932-F826-4219-BA18-8C62479D33BE}" type="pres">
      <dgm:prSet presAssocID="{4B1AA714-2533-4D28-AC32-9E499E905512}" presName="rootText" presStyleLbl="node3" presStyleIdx="0" presStyleCnt="3">
        <dgm:presLayoutVars>
          <dgm:chPref val="3"/>
        </dgm:presLayoutVars>
      </dgm:prSet>
      <dgm:spPr/>
      <dgm:t>
        <a:bodyPr/>
        <a:lstStyle/>
        <a:p>
          <a:endParaRPr lang="en-US"/>
        </a:p>
      </dgm:t>
    </dgm:pt>
    <dgm:pt modelId="{EB0B81A0-02E1-41BF-A689-D56B04763F16}" type="pres">
      <dgm:prSet presAssocID="{4B1AA714-2533-4D28-AC32-9E499E905512}" presName="rootConnector" presStyleLbl="node3" presStyleIdx="0" presStyleCnt="3"/>
      <dgm:spPr/>
      <dgm:t>
        <a:bodyPr/>
        <a:lstStyle/>
        <a:p>
          <a:endParaRPr lang="en-US"/>
        </a:p>
      </dgm:t>
    </dgm:pt>
    <dgm:pt modelId="{9EA6E75B-6D6C-4C0A-B3F7-7342A5490832}" type="pres">
      <dgm:prSet presAssocID="{4B1AA714-2533-4D28-AC32-9E499E905512}" presName="hierChild4" presStyleCnt="0"/>
      <dgm:spPr/>
    </dgm:pt>
    <dgm:pt modelId="{976E7417-2117-48C0-B7D6-818A170CD526}" type="pres">
      <dgm:prSet presAssocID="{C5D27D2A-9196-4844-A588-3DFDACA442B6}" presName="Name37" presStyleLbl="parChTrans1D4" presStyleIdx="0" presStyleCnt="2"/>
      <dgm:spPr/>
      <dgm:t>
        <a:bodyPr/>
        <a:lstStyle/>
        <a:p>
          <a:endParaRPr lang="en-US"/>
        </a:p>
      </dgm:t>
    </dgm:pt>
    <dgm:pt modelId="{D4388DEB-A7FB-4EF7-90BC-CA7478D979AA}" type="pres">
      <dgm:prSet presAssocID="{3D8C5284-F0A4-43C8-89B3-493A6FC93543}" presName="hierRoot2" presStyleCnt="0">
        <dgm:presLayoutVars>
          <dgm:hierBranch val="init"/>
        </dgm:presLayoutVars>
      </dgm:prSet>
      <dgm:spPr/>
    </dgm:pt>
    <dgm:pt modelId="{403913A5-F605-4025-8A87-D9AC58E0E356}" type="pres">
      <dgm:prSet presAssocID="{3D8C5284-F0A4-43C8-89B3-493A6FC93543}" presName="rootComposite" presStyleCnt="0"/>
      <dgm:spPr/>
    </dgm:pt>
    <dgm:pt modelId="{CF055F97-DCB9-440F-93ED-6929BDB6B32A}" type="pres">
      <dgm:prSet presAssocID="{3D8C5284-F0A4-43C8-89B3-493A6FC93543}" presName="rootText" presStyleLbl="node4" presStyleIdx="0" presStyleCnt="2">
        <dgm:presLayoutVars>
          <dgm:chPref val="3"/>
        </dgm:presLayoutVars>
      </dgm:prSet>
      <dgm:spPr/>
      <dgm:t>
        <a:bodyPr/>
        <a:lstStyle/>
        <a:p>
          <a:endParaRPr lang="en-US"/>
        </a:p>
      </dgm:t>
    </dgm:pt>
    <dgm:pt modelId="{484FBEC8-9D0C-44CD-B827-53D624916D2D}" type="pres">
      <dgm:prSet presAssocID="{3D8C5284-F0A4-43C8-89B3-493A6FC93543}" presName="rootConnector" presStyleLbl="node4" presStyleIdx="0" presStyleCnt="2"/>
      <dgm:spPr/>
      <dgm:t>
        <a:bodyPr/>
        <a:lstStyle/>
        <a:p>
          <a:endParaRPr lang="en-US"/>
        </a:p>
      </dgm:t>
    </dgm:pt>
    <dgm:pt modelId="{19079375-AEC4-426A-B732-705AFBC0AD02}" type="pres">
      <dgm:prSet presAssocID="{3D8C5284-F0A4-43C8-89B3-493A6FC93543}" presName="hierChild4" presStyleCnt="0"/>
      <dgm:spPr/>
    </dgm:pt>
    <dgm:pt modelId="{52E471EE-E2D8-4D9D-8AE6-02ECC3B04666}" type="pres">
      <dgm:prSet presAssocID="{3D8C5284-F0A4-43C8-89B3-493A6FC93543}" presName="hierChild5" presStyleCnt="0"/>
      <dgm:spPr/>
    </dgm:pt>
    <dgm:pt modelId="{60F07B73-ADA2-4A2F-B516-C867AA644CDD}" type="pres">
      <dgm:prSet presAssocID="{5C3F3D99-F2EE-41F4-9B2C-158B7B045F60}" presName="Name37" presStyleLbl="parChTrans1D4" presStyleIdx="1" presStyleCnt="2"/>
      <dgm:spPr/>
      <dgm:t>
        <a:bodyPr/>
        <a:lstStyle/>
        <a:p>
          <a:endParaRPr lang="en-US"/>
        </a:p>
      </dgm:t>
    </dgm:pt>
    <dgm:pt modelId="{F78612AB-7F63-4D61-8926-4C89D109C7C4}" type="pres">
      <dgm:prSet presAssocID="{44CBC7E0-8F62-4411-9B2C-32997431ED0B}" presName="hierRoot2" presStyleCnt="0">
        <dgm:presLayoutVars>
          <dgm:hierBranch val="init"/>
        </dgm:presLayoutVars>
      </dgm:prSet>
      <dgm:spPr/>
    </dgm:pt>
    <dgm:pt modelId="{D80A0F13-CBA0-46FB-B0C0-D94132367CE1}" type="pres">
      <dgm:prSet presAssocID="{44CBC7E0-8F62-4411-9B2C-32997431ED0B}" presName="rootComposite" presStyleCnt="0"/>
      <dgm:spPr/>
    </dgm:pt>
    <dgm:pt modelId="{6759D2D7-476E-413C-9070-91CAFE93FBDD}" type="pres">
      <dgm:prSet presAssocID="{44CBC7E0-8F62-4411-9B2C-32997431ED0B}" presName="rootText" presStyleLbl="node4" presStyleIdx="1" presStyleCnt="2">
        <dgm:presLayoutVars>
          <dgm:chPref val="3"/>
        </dgm:presLayoutVars>
      </dgm:prSet>
      <dgm:spPr/>
      <dgm:t>
        <a:bodyPr/>
        <a:lstStyle/>
        <a:p>
          <a:endParaRPr lang="en-US"/>
        </a:p>
      </dgm:t>
    </dgm:pt>
    <dgm:pt modelId="{B9D5BF48-1BDE-403C-BACC-AFDE4924E339}" type="pres">
      <dgm:prSet presAssocID="{44CBC7E0-8F62-4411-9B2C-32997431ED0B}" presName="rootConnector" presStyleLbl="node4" presStyleIdx="1" presStyleCnt="2"/>
      <dgm:spPr/>
      <dgm:t>
        <a:bodyPr/>
        <a:lstStyle/>
        <a:p>
          <a:endParaRPr lang="en-US"/>
        </a:p>
      </dgm:t>
    </dgm:pt>
    <dgm:pt modelId="{519D1A26-7BFC-4F89-8BE0-2B8C58453542}" type="pres">
      <dgm:prSet presAssocID="{44CBC7E0-8F62-4411-9B2C-32997431ED0B}" presName="hierChild4" presStyleCnt="0"/>
      <dgm:spPr/>
    </dgm:pt>
    <dgm:pt modelId="{C30984EC-6EBD-4CA9-B41B-68A7C7656D82}" type="pres">
      <dgm:prSet presAssocID="{44CBC7E0-8F62-4411-9B2C-32997431ED0B}" presName="hierChild5" presStyleCnt="0"/>
      <dgm:spPr/>
    </dgm:pt>
    <dgm:pt modelId="{83316C70-2196-4E2D-ADBB-DCB049DC30BC}" type="pres">
      <dgm:prSet presAssocID="{4B1AA714-2533-4D28-AC32-9E499E905512}" presName="hierChild5" presStyleCnt="0"/>
      <dgm:spPr/>
    </dgm:pt>
    <dgm:pt modelId="{3F9675A6-585A-4BA7-9FE4-BE56E18717A9}" type="pres">
      <dgm:prSet presAssocID="{3360CAEA-7CFF-4A89-8963-4F2517D6DE34}" presName="Name37" presStyleLbl="parChTrans1D3" presStyleIdx="1" presStyleCnt="3"/>
      <dgm:spPr/>
      <dgm:t>
        <a:bodyPr/>
        <a:lstStyle/>
        <a:p>
          <a:endParaRPr lang="en-US"/>
        </a:p>
      </dgm:t>
    </dgm:pt>
    <dgm:pt modelId="{FFD534A9-DD7D-4762-9375-57276F9ECCE2}" type="pres">
      <dgm:prSet presAssocID="{07CF25C7-2D66-4B38-BAC3-BF90ED4AFB3F}" presName="hierRoot2" presStyleCnt="0">
        <dgm:presLayoutVars>
          <dgm:hierBranch val="init"/>
        </dgm:presLayoutVars>
      </dgm:prSet>
      <dgm:spPr/>
    </dgm:pt>
    <dgm:pt modelId="{AD8300DC-2431-48F6-AD3C-83BCE42C1D97}" type="pres">
      <dgm:prSet presAssocID="{07CF25C7-2D66-4B38-BAC3-BF90ED4AFB3F}" presName="rootComposite" presStyleCnt="0"/>
      <dgm:spPr/>
    </dgm:pt>
    <dgm:pt modelId="{FF35056A-8F98-4BFC-B79A-205C7B59C927}" type="pres">
      <dgm:prSet presAssocID="{07CF25C7-2D66-4B38-BAC3-BF90ED4AFB3F}" presName="rootText" presStyleLbl="node3" presStyleIdx="1" presStyleCnt="3">
        <dgm:presLayoutVars>
          <dgm:chPref val="3"/>
        </dgm:presLayoutVars>
      </dgm:prSet>
      <dgm:spPr/>
      <dgm:t>
        <a:bodyPr/>
        <a:lstStyle/>
        <a:p>
          <a:endParaRPr lang="en-US"/>
        </a:p>
      </dgm:t>
    </dgm:pt>
    <dgm:pt modelId="{A744FE95-E96F-46F1-9020-D64CE47E1E05}" type="pres">
      <dgm:prSet presAssocID="{07CF25C7-2D66-4B38-BAC3-BF90ED4AFB3F}" presName="rootConnector" presStyleLbl="node3" presStyleIdx="1" presStyleCnt="3"/>
      <dgm:spPr/>
      <dgm:t>
        <a:bodyPr/>
        <a:lstStyle/>
        <a:p>
          <a:endParaRPr lang="en-US"/>
        </a:p>
      </dgm:t>
    </dgm:pt>
    <dgm:pt modelId="{9C3EF5B0-FD16-4350-B31C-13375A58167F}" type="pres">
      <dgm:prSet presAssocID="{07CF25C7-2D66-4B38-BAC3-BF90ED4AFB3F}" presName="hierChild4" presStyleCnt="0"/>
      <dgm:spPr/>
    </dgm:pt>
    <dgm:pt modelId="{5122C769-3D7F-4B4F-8332-03AAD2804443}" type="pres">
      <dgm:prSet presAssocID="{07CF25C7-2D66-4B38-BAC3-BF90ED4AFB3F}" presName="hierChild5" presStyleCnt="0"/>
      <dgm:spPr/>
    </dgm:pt>
    <dgm:pt modelId="{736272AB-F937-4A06-BA38-1BF1EF02F588}" type="pres">
      <dgm:prSet presAssocID="{92B7E83D-AB58-4E10-A1C4-A6E86A0C69F6}" presName="hierChild5" presStyleCnt="0"/>
      <dgm:spPr/>
    </dgm:pt>
    <dgm:pt modelId="{4E8890E5-161F-44F8-84B9-D888248FACF1}" type="pres">
      <dgm:prSet presAssocID="{5B6E7E53-7EB1-44A1-89B6-57DB02D692F9}" presName="Name37" presStyleLbl="parChTrans1D2" presStyleIdx="1" presStyleCnt="2"/>
      <dgm:spPr/>
      <dgm:t>
        <a:bodyPr/>
        <a:lstStyle/>
        <a:p>
          <a:endParaRPr lang="en-US"/>
        </a:p>
      </dgm:t>
    </dgm:pt>
    <dgm:pt modelId="{FD220AF8-934E-47D9-8188-DFE6A9711800}" type="pres">
      <dgm:prSet presAssocID="{5F4D0273-8C71-4097-AC52-3AD23EBEA453}" presName="hierRoot2" presStyleCnt="0">
        <dgm:presLayoutVars>
          <dgm:hierBranch val="init"/>
        </dgm:presLayoutVars>
      </dgm:prSet>
      <dgm:spPr/>
    </dgm:pt>
    <dgm:pt modelId="{A65457F4-3878-4B3E-88C3-18680C66AD70}" type="pres">
      <dgm:prSet presAssocID="{5F4D0273-8C71-4097-AC52-3AD23EBEA453}" presName="rootComposite" presStyleCnt="0"/>
      <dgm:spPr/>
    </dgm:pt>
    <dgm:pt modelId="{26576478-5419-4186-8045-137462F2C097}" type="pres">
      <dgm:prSet presAssocID="{5F4D0273-8C71-4097-AC52-3AD23EBEA453}" presName="rootText" presStyleLbl="node2" presStyleIdx="1" presStyleCnt="2">
        <dgm:presLayoutVars>
          <dgm:chPref val="3"/>
        </dgm:presLayoutVars>
      </dgm:prSet>
      <dgm:spPr/>
      <dgm:t>
        <a:bodyPr/>
        <a:lstStyle/>
        <a:p>
          <a:endParaRPr lang="en-US"/>
        </a:p>
      </dgm:t>
    </dgm:pt>
    <dgm:pt modelId="{E9371CF8-6D01-4074-B6EF-88BF41737C67}" type="pres">
      <dgm:prSet presAssocID="{5F4D0273-8C71-4097-AC52-3AD23EBEA453}" presName="rootConnector" presStyleLbl="node2" presStyleIdx="1" presStyleCnt="2"/>
      <dgm:spPr/>
      <dgm:t>
        <a:bodyPr/>
        <a:lstStyle/>
        <a:p>
          <a:endParaRPr lang="en-US"/>
        </a:p>
      </dgm:t>
    </dgm:pt>
    <dgm:pt modelId="{9C184586-9BCC-4E9F-981F-85F6CE494222}" type="pres">
      <dgm:prSet presAssocID="{5F4D0273-8C71-4097-AC52-3AD23EBEA453}" presName="hierChild4" presStyleCnt="0"/>
      <dgm:spPr/>
    </dgm:pt>
    <dgm:pt modelId="{B17EC409-29BF-4A7F-8D2B-3E090FFD973F}" type="pres">
      <dgm:prSet presAssocID="{9BAFC659-2AA9-44C4-BAA2-AD730F5F95FE}" presName="Name37" presStyleLbl="parChTrans1D3" presStyleIdx="2" presStyleCnt="3"/>
      <dgm:spPr/>
      <dgm:t>
        <a:bodyPr/>
        <a:lstStyle/>
        <a:p>
          <a:endParaRPr lang="en-US"/>
        </a:p>
      </dgm:t>
    </dgm:pt>
    <dgm:pt modelId="{D4DBE692-CE92-4E0C-BC3D-78B5DF15FB1F}" type="pres">
      <dgm:prSet presAssocID="{DD9AE7B6-2A58-4C77-900F-1CB26E32C15E}" presName="hierRoot2" presStyleCnt="0">
        <dgm:presLayoutVars>
          <dgm:hierBranch val="init"/>
        </dgm:presLayoutVars>
      </dgm:prSet>
      <dgm:spPr/>
    </dgm:pt>
    <dgm:pt modelId="{AB219913-6637-4015-A1DE-4461CE450E67}" type="pres">
      <dgm:prSet presAssocID="{DD9AE7B6-2A58-4C77-900F-1CB26E32C15E}" presName="rootComposite" presStyleCnt="0"/>
      <dgm:spPr/>
    </dgm:pt>
    <dgm:pt modelId="{B5EA96CD-2CC8-46EA-AD5D-AFF439F940B9}" type="pres">
      <dgm:prSet presAssocID="{DD9AE7B6-2A58-4C77-900F-1CB26E32C15E}" presName="rootText" presStyleLbl="node3" presStyleIdx="2" presStyleCnt="3">
        <dgm:presLayoutVars>
          <dgm:chPref val="3"/>
        </dgm:presLayoutVars>
      </dgm:prSet>
      <dgm:spPr/>
      <dgm:t>
        <a:bodyPr/>
        <a:lstStyle/>
        <a:p>
          <a:endParaRPr lang="en-US"/>
        </a:p>
      </dgm:t>
    </dgm:pt>
    <dgm:pt modelId="{32161559-E1E3-4E6A-A6FD-A0C40E9FAFC6}" type="pres">
      <dgm:prSet presAssocID="{DD9AE7B6-2A58-4C77-900F-1CB26E32C15E}" presName="rootConnector" presStyleLbl="node3" presStyleIdx="2" presStyleCnt="3"/>
      <dgm:spPr/>
      <dgm:t>
        <a:bodyPr/>
        <a:lstStyle/>
        <a:p>
          <a:endParaRPr lang="en-US"/>
        </a:p>
      </dgm:t>
    </dgm:pt>
    <dgm:pt modelId="{4E93E92F-0853-4460-B6C4-254A4615616F}" type="pres">
      <dgm:prSet presAssocID="{DD9AE7B6-2A58-4C77-900F-1CB26E32C15E}" presName="hierChild4" presStyleCnt="0"/>
      <dgm:spPr/>
    </dgm:pt>
    <dgm:pt modelId="{3093D6E4-597C-48AC-8FB7-E6F0F29F86C7}" type="pres">
      <dgm:prSet presAssocID="{DD9AE7B6-2A58-4C77-900F-1CB26E32C15E}" presName="hierChild5" presStyleCnt="0"/>
      <dgm:spPr/>
    </dgm:pt>
    <dgm:pt modelId="{773273D5-121C-424D-B574-D709C9E2491B}" type="pres">
      <dgm:prSet presAssocID="{5F4D0273-8C71-4097-AC52-3AD23EBEA453}" presName="hierChild5" presStyleCnt="0"/>
      <dgm:spPr/>
    </dgm:pt>
    <dgm:pt modelId="{EFB1B6FD-54F8-44C7-8272-0148C49E0EEF}" type="pres">
      <dgm:prSet presAssocID="{9476E1A9-0D79-4A46-B8CF-E5F8343DD186}" presName="hierChild3" presStyleCnt="0"/>
      <dgm:spPr/>
    </dgm:pt>
  </dgm:ptLst>
  <dgm:cxnLst>
    <dgm:cxn modelId="{6428F287-C4F5-46C0-89AD-417026E3391E}" type="presOf" srcId="{3D8C5284-F0A4-43C8-89B3-493A6FC93543}" destId="{CF055F97-DCB9-440F-93ED-6929BDB6B32A}" srcOrd="0" destOrd="0" presId="urn:microsoft.com/office/officeart/2005/8/layout/orgChart1"/>
    <dgm:cxn modelId="{D1C5902D-12EC-4AF3-AA9E-DB405EA6A301}" type="presOf" srcId="{CDDFE87F-70F1-4912-B511-DA9C7FBDF5E6}" destId="{3116847D-CA8F-48CE-962D-7BBDA53DFDD7}" srcOrd="0" destOrd="0" presId="urn:microsoft.com/office/officeart/2005/8/layout/orgChart1"/>
    <dgm:cxn modelId="{B0C2E118-7813-4389-A758-3A83D3BD4376}" type="presOf" srcId="{07CF25C7-2D66-4B38-BAC3-BF90ED4AFB3F}" destId="{FF35056A-8F98-4BFC-B79A-205C7B59C927}" srcOrd="0" destOrd="0" presId="urn:microsoft.com/office/officeart/2005/8/layout/orgChart1"/>
    <dgm:cxn modelId="{B45DC606-1C56-491A-BBCB-C38BBC1C663E}" srcId="{433EEE32-AFAA-4D2F-972F-8264CDC9A41E}" destId="{9476E1A9-0D79-4A46-B8CF-E5F8343DD186}" srcOrd="0" destOrd="0" parTransId="{8B0ADED9-4DA3-47F0-B182-991A508D0059}" sibTransId="{56D4EE8B-0E34-4FFB-A401-B8F940E1842A}"/>
    <dgm:cxn modelId="{E5E26CF6-5A42-4671-B573-B1967B5E2FA1}" type="presOf" srcId="{07CF25C7-2D66-4B38-BAC3-BF90ED4AFB3F}" destId="{A744FE95-E96F-46F1-9020-D64CE47E1E05}" srcOrd="1" destOrd="0" presId="urn:microsoft.com/office/officeart/2005/8/layout/orgChart1"/>
    <dgm:cxn modelId="{A6C58573-72CC-44D0-B6C2-71233B3031EE}" type="presOf" srcId="{44CBC7E0-8F62-4411-9B2C-32997431ED0B}" destId="{6759D2D7-476E-413C-9070-91CAFE93FBDD}" srcOrd="0" destOrd="0" presId="urn:microsoft.com/office/officeart/2005/8/layout/orgChart1"/>
    <dgm:cxn modelId="{BE15BC62-81DC-447D-BAE5-07C8899CBCE1}" type="presOf" srcId="{DD9AE7B6-2A58-4C77-900F-1CB26E32C15E}" destId="{B5EA96CD-2CC8-46EA-AD5D-AFF439F940B9}" srcOrd="0" destOrd="0" presId="urn:microsoft.com/office/officeart/2005/8/layout/orgChart1"/>
    <dgm:cxn modelId="{3F5CB049-A101-44C8-BD9C-39E3328C86BE}" type="presOf" srcId="{9BAFC659-2AA9-44C4-BAA2-AD730F5F95FE}" destId="{B17EC409-29BF-4A7F-8D2B-3E090FFD973F}" srcOrd="0" destOrd="0" presId="urn:microsoft.com/office/officeart/2005/8/layout/orgChart1"/>
    <dgm:cxn modelId="{87A1F5C3-2201-4311-8FCC-DFED4B4BEBF4}" type="presOf" srcId="{4B1AA714-2533-4D28-AC32-9E499E905512}" destId="{9F4BF932-F826-4219-BA18-8C62479D33BE}" srcOrd="0" destOrd="0" presId="urn:microsoft.com/office/officeart/2005/8/layout/orgChart1"/>
    <dgm:cxn modelId="{D54ED773-EFB9-4FB4-912D-D9D70394035E}" srcId="{92B7E83D-AB58-4E10-A1C4-A6E86A0C69F6}" destId="{4B1AA714-2533-4D28-AC32-9E499E905512}" srcOrd="0" destOrd="0" parTransId="{B5FE5063-7EF0-46AA-9578-F681F1011C9D}" sibTransId="{00EE32A4-665B-4641-8DC4-0EBFDA0E64AE}"/>
    <dgm:cxn modelId="{CDA7A1A1-2D40-40BD-8A1B-7E4DDA277411}" srcId="{5F4D0273-8C71-4097-AC52-3AD23EBEA453}" destId="{DD9AE7B6-2A58-4C77-900F-1CB26E32C15E}" srcOrd="0" destOrd="0" parTransId="{9BAFC659-2AA9-44C4-BAA2-AD730F5F95FE}" sibTransId="{E4F19245-3766-4E18-A360-2A0311B92740}"/>
    <dgm:cxn modelId="{B2A0CB5B-8B4A-4430-B1F1-B628DE48B9F6}" type="presOf" srcId="{92B7E83D-AB58-4E10-A1C4-A6E86A0C69F6}" destId="{B1275855-E99D-4AB4-8DD3-B8BB685A2E1D}" srcOrd="0" destOrd="0" presId="urn:microsoft.com/office/officeart/2005/8/layout/orgChart1"/>
    <dgm:cxn modelId="{C76E5B13-F002-4D45-97DE-EFF8F1EDACA6}" srcId="{4B1AA714-2533-4D28-AC32-9E499E905512}" destId="{44CBC7E0-8F62-4411-9B2C-32997431ED0B}" srcOrd="1" destOrd="0" parTransId="{5C3F3D99-F2EE-41F4-9B2C-158B7B045F60}" sibTransId="{A1565523-3D05-46D8-87EB-1B48A1197092}"/>
    <dgm:cxn modelId="{6B819213-B458-4795-8E4A-06C838944FAE}" type="presOf" srcId="{3D8C5284-F0A4-43C8-89B3-493A6FC93543}" destId="{484FBEC8-9D0C-44CD-B827-53D624916D2D}" srcOrd="1" destOrd="0" presId="urn:microsoft.com/office/officeart/2005/8/layout/orgChart1"/>
    <dgm:cxn modelId="{9697CE91-5C05-456F-A37F-F776E3E2FC73}" type="presOf" srcId="{9476E1A9-0D79-4A46-B8CF-E5F8343DD186}" destId="{F22D2DE6-BFF9-431B-B2FF-197AB8E4FD92}" srcOrd="1" destOrd="0" presId="urn:microsoft.com/office/officeart/2005/8/layout/orgChart1"/>
    <dgm:cxn modelId="{70E5F38C-040C-4E11-91FD-2D4B875296B2}" type="presOf" srcId="{4B1AA714-2533-4D28-AC32-9E499E905512}" destId="{EB0B81A0-02E1-41BF-A689-D56B04763F16}" srcOrd="1" destOrd="0" presId="urn:microsoft.com/office/officeart/2005/8/layout/orgChart1"/>
    <dgm:cxn modelId="{310F66F4-E39A-458D-A22A-D97C34C676FF}" type="presOf" srcId="{5F4D0273-8C71-4097-AC52-3AD23EBEA453}" destId="{26576478-5419-4186-8045-137462F2C097}" srcOrd="0" destOrd="0" presId="urn:microsoft.com/office/officeart/2005/8/layout/orgChart1"/>
    <dgm:cxn modelId="{F2E24863-924C-4C0F-96EC-05963B85C98E}" srcId="{9476E1A9-0D79-4A46-B8CF-E5F8343DD186}" destId="{92B7E83D-AB58-4E10-A1C4-A6E86A0C69F6}" srcOrd="0" destOrd="0" parTransId="{CDDFE87F-70F1-4912-B511-DA9C7FBDF5E6}" sibTransId="{50325C31-A652-4F5C-ACB1-99834C7F6B23}"/>
    <dgm:cxn modelId="{603898DE-CD17-492D-B5E4-3855C4AC8875}" srcId="{92B7E83D-AB58-4E10-A1C4-A6E86A0C69F6}" destId="{07CF25C7-2D66-4B38-BAC3-BF90ED4AFB3F}" srcOrd="1" destOrd="0" parTransId="{3360CAEA-7CFF-4A89-8963-4F2517D6DE34}" sibTransId="{6FFFD14F-145D-4F6C-A167-82FAAB0D486D}"/>
    <dgm:cxn modelId="{C746AE92-3F87-4411-B7E0-19CAA97CF592}" type="presOf" srcId="{3360CAEA-7CFF-4A89-8963-4F2517D6DE34}" destId="{3F9675A6-585A-4BA7-9FE4-BE56E18717A9}" srcOrd="0" destOrd="0" presId="urn:microsoft.com/office/officeart/2005/8/layout/orgChart1"/>
    <dgm:cxn modelId="{4F683BE9-5B9C-4972-98FE-16EF211B3CB5}" type="presOf" srcId="{B5FE5063-7EF0-46AA-9578-F681F1011C9D}" destId="{D2EFBF17-968E-441F-BD69-CABD4EA82EAF}" srcOrd="0" destOrd="0" presId="urn:microsoft.com/office/officeart/2005/8/layout/orgChart1"/>
    <dgm:cxn modelId="{BCECF7EB-4B12-4030-AE62-E37424B22C18}" type="presOf" srcId="{44CBC7E0-8F62-4411-9B2C-32997431ED0B}" destId="{B9D5BF48-1BDE-403C-BACC-AFDE4924E339}" srcOrd="1" destOrd="0" presId="urn:microsoft.com/office/officeart/2005/8/layout/orgChart1"/>
    <dgm:cxn modelId="{EA9C7886-A2D1-465E-80DA-F106256B4233}" type="presOf" srcId="{5C3F3D99-F2EE-41F4-9B2C-158B7B045F60}" destId="{60F07B73-ADA2-4A2F-B516-C867AA644CDD}" srcOrd="0" destOrd="0" presId="urn:microsoft.com/office/officeart/2005/8/layout/orgChart1"/>
    <dgm:cxn modelId="{7B6A8C59-6D6B-4466-AEA1-F97A6ADAA8C9}" type="presOf" srcId="{C5D27D2A-9196-4844-A588-3DFDACA442B6}" destId="{976E7417-2117-48C0-B7D6-818A170CD526}" srcOrd="0" destOrd="0" presId="urn:microsoft.com/office/officeart/2005/8/layout/orgChart1"/>
    <dgm:cxn modelId="{B54403C5-9DFD-44CE-B8EF-013D74D5A2F6}" type="presOf" srcId="{5F4D0273-8C71-4097-AC52-3AD23EBEA453}" destId="{E9371CF8-6D01-4074-B6EF-88BF41737C67}" srcOrd="1" destOrd="0" presId="urn:microsoft.com/office/officeart/2005/8/layout/orgChart1"/>
    <dgm:cxn modelId="{2F4D60F7-AF33-4DCA-A7D2-812DE7AC72DD}" type="presOf" srcId="{92B7E83D-AB58-4E10-A1C4-A6E86A0C69F6}" destId="{282F3ACF-71BA-4F90-87A9-674FBB6B1A52}" srcOrd="1" destOrd="0" presId="urn:microsoft.com/office/officeart/2005/8/layout/orgChart1"/>
    <dgm:cxn modelId="{F4D5DEF8-CCC7-488D-95DD-30FF5A8434D1}" srcId="{9476E1A9-0D79-4A46-B8CF-E5F8343DD186}" destId="{5F4D0273-8C71-4097-AC52-3AD23EBEA453}" srcOrd="1" destOrd="0" parTransId="{5B6E7E53-7EB1-44A1-89B6-57DB02D692F9}" sibTransId="{C422082E-04FE-4138-93F7-D3304A6BC26A}"/>
    <dgm:cxn modelId="{4DA6C342-D0C7-4A2F-BF98-863447773623}" srcId="{4B1AA714-2533-4D28-AC32-9E499E905512}" destId="{3D8C5284-F0A4-43C8-89B3-493A6FC93543}" srcOrd="0" destOrd="0" parTransId="{C5D27D2A-9196-4844-A588-3DFDACA442B6}" sibTransId="{7576CA8B-11FC-4E90-A4AD-438FC1638B97}"/>
    <dgm:cxn modelId="{E53AC79E-9C5E-44D7-B340-DBCC8201593F}" type="presOf" srcId="{DD9AE7B6-2A58-4C77-900F-1CB26E32C15E}" destId="{32161559-E1E3-4E6A-A6FD-A0C40E9FAFC6}" srcOrd="1" destOrd="0" presId="urn:microsoft.com/office/officeart/2005/8/layout/orgChart1"/>
    <dgm:cxn modelId="{392CF7C0-689C-4759-9973-FE61D9EBBAF8}" type="presOf" srcId="{433EEE32-AFAA-4D2F-972F-8264CDC9A41E}" destId="{89B1AAAC-FBB1-4981-945D-67E4B6FE0AD7}" srcOrd="0" destOrd="0" presId="urn:microsoft.com/office/officeart/2005/8/layout/orgChart1"/>
    <dgm:cxn modelId="{DE4405DC-262E-4AE1-B894-C7F7FF6656B4}" type="presOf" srcId="{5B6E7E53-7EB1-44A1-89B6-57DB02D692F9}" destId="{4E8890E5-161F-44F8-84B9-D888248FACF1}" srcOrd="0" destOrd="0" presId="urn:microsoft.com/office/officeart/2005/8/layout/orgChart1"/>
    <dgm:cxn modelId="{C5DAE2EF-F083-412B-B349-A0711EFEA71C}" type="presOf" srcId="{9476E1A9-0D79-4A46-B8CF-E5F8343DD186}" destId="{A66211C4-DEB3-4E16-986B-227BC5E87267}" srcOrd="0" destOrd="0" presId="urn:microsoft.com/office/officeart/2005/8/layout/orgChart1"/>
    <dgm:cxn modelId="{72E8578F-4AC1-4DCF-9D62-9E340AA2EA36}" type="presParOf" srcId="{89B1AAAC-FBB1-4981-945D-67E4B6FE0AD7}" destId="{27AF1E1C-0DA3-4788-B46B-5A0D1C34C5CF}" srcOrd="0" destOrd="0" presId="urn:microsoft.com/office/officeart/2005/8/layout/orgChart1"/>
    <dgm:cxn modelId="{666EAEF1-26E4-4F0A-933C-5B3889F2DA30}" type="presParOf" srcId="{27AF1E1C-0DA3-4788-B46B-5A0D1C34C5CF}" destId="{BCF10AB7-F8A6-49D7-9FAF-FA87AE581A5B}" srcOrd="0" destOrd="0" presId="urn:microsoft.com/office/officeart/2005/8/layout/orgChart1"/>
    <dgm:cxn modelId="{30EFB134-0802-430C-8CA2-C9633DB77640}" type="presParOf" srcId="{BCF10AB7-F8A6-49D7-9FAF-FA87AE581A5B}" destId="{A66211C4-DEB3-4E16-986B-227BC5E87267}" srcOrd="0" destOrd="0" presId="urn:microsoft.com/office/officeart/2005/8/layout/orgChart1"/>
    <dgm:cxn modelId="{0822632D-7277-4C5B-9968-75BDD8277BCE}" type="presParOf" srcId="{BCF10AB7-F8A6-49D7-9FAF-FA87AE581A5B}" destId="{F22D2DE6-BFF9-431B-B2FF-197AB8E4FD92}" srcOrd="1" destOrd="0" presId="urn:microsoft.com/office/officeart/2005/8/layout/orgChart1"/>
    <dgm:cxn modelId="{9E884357-D97A-4AAB-98A8-1CCA9DF79EE6}" type="presParOf" srcId="{27AF1E1C-0DA3-4788-B46B-5A0D1C34C5CF}" destId="{A841C079-6BD5-4076-B938-539C7C2BE9AF}" srcOrd="1" destOrd="0" presId="urn:microsoft.com/office/officeart/2005/8/layout/orgChart1"/>
    <dgm:cxn modelId="{184779B7-29F8-45D5-9975-A367F3359874}" type="presParOf" srcId="{A841C079-6BD5-4076-B938-539C7C2BE9AF}" destId="{3116847D-CA8F-48CE-962D-7BBDA53DFDD7}" srcOrd="0" destOrd="0" presId="urn:microsoft.com/office/officeart/2005/8/layout/orgChart1"/>
    <dgm:cxn modelId="{8E66F277-0608-4556-89B4-8C010B49EEF9}" type="presParOf" srcId="{A841C079-6BD5-4076-B938-539C7C2BE9AF}" destId="{A3CB25DB-D7FD-4EB1-843D-078B4FE631D9}" srcOrd="1" destOrd="0" presId="urn:microsoft.com/office/officeart/2005/8/layout/orgChart1"/>
    <dgm:cxn modelId="{A8B132F1-3723-4BD7-B62D-40049CE08B63}" type="presParOf" srcId="{A3CB25DB-D7FD-4EB1-843D-078B4FE631D9}" destId="{F7DB62F4-E4E8-4B96-9998-6AA23E4B5C81}" srcOrd="0" destOrd="0" presId="urn:microsoft.com/office/officeart/2005/8/layout/orgChart1"/>
    <dgm:cxn modelId="{FB3308FE-E78F-4D53-88E3-B493AE0AA85C}" type="presParOf" srcId="{F7DB62F4-E4E8-4B96-9998-6AA23E4B5C81}" destId="{B1275855-E99D-4AB4-8DD3-B8BB685A2E1D}" srcOrd="0" destOrd="0" presId="urn:microsoft.com/office/officeart/2005/8/layout/orgChart1"/>
    <dgm:cxn modelId="{E2CCFB9A-C5FC-47D6-9BD2-353D66D3D4AC}" type="presParOf" srcId="{F7DB62F4-E4E8-4B96-9998-6AA23E4B5C81}" destId="{282F3ACF-71BA-4F90-87A9-674FBB6B1A52}" srcOrd="1" destOrd="0" presId="urn:microsoft.com/office/officeart/2005/8/layout/orgChart1"/>
    <dgm:cxn modelId="{46D54831-134F-457C-ACCD-93725A561681}" type="presParOf" srcId="{A3CB25DB-D7FD-4EB1-843D-078B4FE631D9}" destId="{55ECF5B0-C07C-40AD-918F-90E6A8E45493}" srcOrd="1" destOrd="0" presId="urn:microsoft.com/office/officeart/2005/8/layout/orgChart1"/>
    <dgm:cxn modelId="{DFEA4FD5-40AF-464A-8C1C-8A3363B34A16}" type="presParOf" srcId="{55ECF5B0-C07C-40AD-918F-90E6A8E45493}" destId="{D2EFBF17-968E-441F-BD69-CABD4EA82EAF}" srcOrd="0" destOrd="0" presId="urn:microsoft.com/office/officeart/2005/8/layout/orgChart1"/>
    <dgm:cxn modelId="{C0D86875-EE21-41BA-B3C3-AB8BD530B36C}" type="presParOf" srcId="{55ECF5B0-C07C-40AD-918F-90E6A8E45493}" destId="{DF18CACF-3CC3-4EA9-9C89-F555ADF174CD}" srcOrd="1" destOrd="0" presId="urn:microsoft.com/office/officeart/2005/8/layout/orgChart1"/>
    <dgm:cxn modelId="{2A3C1C02-4E6A-4A96-B1C1-205C34819E04}" type="presParOf" srcId="{DF18CACF-3CC3-4EA9-9C89-F555ADF174CD}" destId="{AB992356-96DA-4AD4-BB17-18558C04FF15}" srcOrd="0" destOrd="0" presId="urn:microsoft.com/office/officeart/2005/8/layout/orgChart1"/>
    <dgm:cxn modelId="{D15B646E-578E-46C3-88FD-C574F18A21F0}" type="presParOf" srcId="{AB992356-96DA-4AD4-BB17-18558C04FF15}" destId="{9F4BF932-F826-4219-BA18-8C62479D33BE}" srcOrd="0" destOrd="0" presId="urn:microsoft.com/office/officeart/2005/8/layout/orgChart1"/>
    <dgm:cxn modelId="{0B418851-9D6C-4B18-9B01-610F183B54EB}" type="presParOf" srcId="{AB992356-96DA-4AD4-BB17-18558C04FF15}" destId="{EB0B81A0-02E1-41BF-A689-D56B04763F16}" srcOrd="1" destOrd="0" presId="urn:microsoft.com/office/officeart/2005/8/layout/orgChart1"/>
    <dgm:cxn modelId="{0CD67653-FC78-4E6F-96AE-2FA3EEDE9748}" type="presParOf" srcId="{DF18CACF-3CC3-4EA9-9C89-F555ADF174CD}" destId="{9EA6E75B-6D6C-4C0A-B3F7-7342A5490832}" srcOrd="1" destOrd="0" presId="urn:microsoft.com/office/officeart/2005/8/layout/orgChart1"/>
    <dgm:cxn modelId="{799A028F-0CB0-4CD2-8D40-4938EF1B6E62}" type="presParOf" srcId="{9EA6E75B-6D6C-4C0A-B3F7-7342A5490832}" destId="{976E7417-2117-48C0-B7D6-818A170CD526}" srcOrd="0" destOrd="0" presId="urn:microsoft.com/office/officeart/2005/8/layout/orgChart1"/>
    <dgm:cxn modelId="{2BE4C3F8-E952-42B4-A7E6-ABDE2D3138A9}" type="presParOf" srcId="{9EA6E75B-6D6C-4C0A-B3F7-7342A5490832}" destId="{D4388DEB-A7FB-4EF7-90BC-CA7478D979AA}" srcOrd="1" destOrd="0" presId="urn:microsoft.com/office/officeart/2005/8/layout/orgChart1"/>
    <dgm:cxn modelId="{ECE5B664-7BB0-4439-AABB-1784A061AC2D}" type="presParOf" srcId="{D4388DEB-A7FB-4EF7-90BC-CA7478D979AA}" destId="{403913A5-F605-4025-8A87-D9AC58E0E356}" srcOrd="0" destOrd="0" presId="urn:microsoft.com/office/officeart/2005/8/layout/orgChart1"/>
    <dgm:cxn modelId="{47C3FCB6-589B-4A9C-88D9-75EA4B1594FD}" type="presParOf" srcId="{403913A5-F605-4025-8A87-D9AC58E0E356}" destId="{CF055F97-DCB9-440F-93ED-6929BDB6B32A}" srcOrd="0" destOrd="0" presId="urn:microsoft.com/office/officeart/2005/8/layout/orgChart1"/>
    <dgm:cxn modelId="{5F3F7C08-A35D-44E1-A48B-D114A1AA8662}" type="presParOf" srcId="{403913A5-F605-4025-8A87-D9AC58E0E356}" destId="{484FBEC8-9D0C-44CD-B827-53D624916D2D}" srcOrd="1" destOrd="0" presId="urn:microsoft.com/office/officeart/2005/8/layout/orgChart1"/>
    <dgm:cxn modelId="{C0F8EBB4-F352-48EB-AC1D-286BFE3CAD41}" type="presParOf" srcId="{D4388DEB-A7FB-4EF7-90BC-CA7478D979AA}" destId="{19079375-AEC4-426A-B732-705AFBC0AD02}" srcOrd="1" destOrd="0" presId="urn:microsoft.com/office/officeart/2005/8/layout/orgChart1"/>
    <dgm:cxn modelId="{C0D4F485-FA3C-462B-922B-953340C56007}" type="presParOf" srcId="{D4388DEB-A7FB-4EF7-90BC-CA7478D979AA}" destId="{52E471EE-E2D8-4D9D-8AE6-02ECC3B04666}" srcOrd="2" destOrd="0" presId="urn:microsoft.com/office/officeart/2005/8/layout/orgChart1"/>
    <dgm:cxn modelId="{86365C5F-F787-4432-B8BB-7A24547CCEAF}" type="presParOf" srcId="{9EA6E75B-6D6C-4C0A-B3F7-7342A5490832}" destId="{60F07B73-ADA2-4A2F-B516-C867AA644CDD}" srcOrd="2" destOrd="0" presId="urn:microsoft.com/office/officeart/2005/8/layout/orgChart1"/>
    <dgm:cxn modelId="{DD8733FA-F997-4761-B90F-4CC10F83E0B4}" type="presParOf" srcId="{9EA6E75B-6D6C-4C0A-B3F7-7342A5490832}" destId="{F78612AB-7F63-4D61-8926-4C89D109C7C4}" srcOrd="3" destOrd="0" presId="urn:microsoft.com/office/officeart/2005/8/layout/orgChart1"/>
    <dgm:cxn modelId="{827E8071-A986-4325-80FA-DA0F30488D38}" type="presParOf" srcId="{F78612AB-7F63-4D61-8926-4C89D109C7C4}" destId="{D80A0F13-CBA0-46FB-B0C0-D94132367CE1}" srcOrd="0" destOrd="0" presId="urn:microsoft.com/office/officeart/2005/8/layout/orgChart1"/>
    <dgm:cxn modelId="{39980B5A-E878-4779-BA4D-C8389C12956B}" type="presParOf" srcId="{D80A0F13-CBA0-46FB-B0C0-D94132367CE1}" destId="{6759D2D7-476E-413C-9070-91CAFE93FBDD}" srcOrd="0" destOrd="0" presId="urn:microsoft.com/office/officeart/2005/8/layout/orgChart1"/>
    <dgm:cxn modelId="{4CA8738E-98E6-4B31-ADDF-645C6BC015A0}" type="presParOf" srcId="{D80A0F13-CBA0-46FB-B0C0-D94132367CE1}" destId="{B9D5BF48-1BDE-403C-BACC-AFDE4924E339}" srcOrd="1" destOrd="0" presId="urn:microsoft.com/office/officeart/2005/8/layout/orgChart1"/>
    <dgm:cxn modelId="{455EB81D-A527-46D9-97C3-890775173461}" type="presParOf" srcId="{F78612AB-7F63-4D61-8926-4C89D109C7C4}" destId="{519D1A26-7BFC-4F89-8BE0-2B8C58453542}" srcOrd="1" destOrd="0" presId="urn:microsoft.com/office/officeart/2005/8/layout/orgChart1"/>
    <dgm:cxn modelId="{406524C5-71A1-477E-8AD4-803CE701BD88}" type="presParOf" srcId="{F78612AB-7F63-4D61-8926-4C89D109C7C4}" destId="{C30984EC-6EBD-4CA9-B41B-68A7C7656D82}" srcOrd="2" destOrd="0" presId="urn:microsoft.com/office/officeart/2005/8/layout/orgChart1"/>
    <dgm:cxn modelId="{D8D07802-364A-4B7C-8C0E-9A5BEB2EC0EE}" type="presParOf" srcId="{DF18CACF-3CC3-4EA9-9C89-F555ADF174CD}" destId="{83316C70-2196-4E2D-ADBB-DCB049DC30BC}" srcOrd="2" destOrd="0" presId="urn:microsoft.com/office/officeart/2005/8/layout/orgChart1"/>
    <dgm:cxn modelId="{F68FF5D8-4939-440B-AC4C-EF3A516FE07A}" type="presParOf" srcId="{55ECF5B0-C07C-40AD-918F-90E6A8E45493}" destId="{3F9675A6-585A-4BA7-9FE4-BE56E18717A9}" srcOrd="2" destOrd="0" presId="urn:microsoft.com/office/officeart/2005/8/layout/orgChart1"/>
    <dgm:cxn modelId="{153D8D84-476E-48AB-ABED-A6721C73E99F}" type="presParOf" srcId="{55ECF5B0-C07C-40AD-918F-90E6A8E45493}" destId="{FFD534A9-DD7D-4762-9375-57276F9ECCE2}" srcOrd="3" destOrd="0" presId="urn:microsoft.com/office/officeart/2005/8/layout/orgChart1"/>
    <dgm:cxn modelId="{84AF0306-0D52-41B3-B8C6-E0F3FEC5FE1A}" type="presParOf" srcId="{FFD534A9-DD7D-4762-9375-57276F9ECCE2}" destId="{AD8300DC-2431-48F6-AD3C-83BCE42C1D97}" srcOrd="0" destOrd="0" presId="urn:microsoft.com/office/officeart/2005/8/layout/orgChart1"/>
    <dgm:cxn modelId="{B960B01D-DEB4-4030-89B8-D149EFA15026}" type="presParOf" srcId="{AD8300DC-2431-48F6-AD3C-83BCE42C1D97}" destId="{FF35056A-8F98-4BFC-B79A-205C7B59C927}" srcOrd="0" destOrd="0" presId="urn:microsoft.com/office/officeart/2005/8/layout/orgChart1"/>
    <dgm:cxn modelId="{B343DC3B-66B4-4D75-83CD-B6C7FF057EC4}" type="presParOf" srcId="{AD8300DC-2431-48F6-AD3C-83BCE42C1D97}" destId="{A744FE95-E96F-46F1-9020-D64CE47E1E05}" srcOrd="1" destOrd="0" presId="urn:microsoft.com/office/officeart/2005/8/layout/orgChart1"/>
    <dgm:cxn modelId="{4FFCFBAD-030C-43BB-BC70-9728F8BA61F3}" type="presParOf" srcId="{FFD534A9-DD7D-4762-9375-57276F9ECCE2}" destId="{9C3EF5B0-FD16-4350-B31C-13375A58167F}" srcOrd="1" destOrd="0" presId="urn:microsoft.com/office/officeart/2005/8/layout/orgChart1"/>
    <dgm:cxn modelId="{91B8DB34-C27F-49F4-BB2E-5B2CD82CE80F}" type="presParOf" srcId="{FFD534A9-DD7D-4762-9375-57276F9ECCE2}" destId="{5122C769-3D7F-4B4F-8332-03AAD2804443}" srcOrd="2" destOrd="0" presId="urn:microsoft.com/office/officeart/2005/8/layout/orgChart1"/>
    <dgm:cxn modelId="{C64F9817-FCC8-41D8-A13D-47516C81331E}" type="presParOf" srcId="{A3CB25DB-D7FD-4EB1-843D-078B4FE631D9}" destId="{736272AB-F937-4A06-BA38-1BF1EF02F588}" srcOrd="2" destOrd="0" presId="urn:microsoft.com/office/officeart/2005/8/layout/orgChart1"/>
    <dgm:cxn modelId="{A1E6354A-E0A2-41CD-BB47-85AD1C408B12}" type="presParOf" srcId="{A841C079-6BD5-4076-B938-539C7C2BE9AF}" destId="{4E8890E5-161F-44F8-84B9-D888248FACF1}" srcOrd="2" destOrd="0" presId="urn:microsoft.com/office/officeart/2005/8/layout/orgChart1"/>
    <dgm:cxn modelId="{07C985D9-F84E-4DBB-AD3F-2A3320CC4544}" type="presParOf" srcId="{A841C079-6BD5-4076-B938-539C7C2BE9AF}" destId="{FD220AF8-934E-47D9-8188-DFE6A9711800}" srcOrd="3" destOrd="0" presId="urn:microsoft.com/office/officeart/2005/8/layout/orgChart1"/>
    <dgm:cxn modelId="{F5C82126-40A8-4B86-B38E-3DA289D0129B}" type="presParOf" srcId="{FD220AF8-934E-47D9-8188-DFE6A9711800}" destId="{A65457F4-3878-4B3E-88C3-18680C66AD70}" srcOrd="0" destOrd="0" presId="urn:microsoft.com/office/officeart/2005/8/layout/orgChart1"/>
    <dgm:cxn modelId="{02A737AC-4875-4967-9AC6-0281BC345407}" type="presParOf" srcId="{A65457F4-3878-4B3E-88C3-18680C66AD70}" destId="{26576478-5419-4186-8045-137462F2C097}" srcOrd="0" destOrd="0" presId="urn:microsoft.com/office/officeart/2005/8/layout/orgChart1"/>
    <dgm:cxn modelId="{0F2E405C-ED5B-48AB-825E-C572CCAF45BB}" type="presParOf" srcId="{A65457F4-3878-4B3E-88C3-18680C66AD70}" destId="{E9371CF8-6D01-4074-B6EF-88BF41737C67}" srcOrd="1" destOrd="0" presId="urn:microsoft.com/office/officeart/2005/8/layout/orgChart1"/>
    <dgm:cxn modelId="{960E1E1A-2D50-4F40-A426-419198E71C0F}" type="presParOf" srcId="{FD220AF8-934E-47D9-8188-DFE6A9711800}" destId="{9C184586-9BCC-4E9F-981F-85F6CE494222}" srcOrd="1" destOrd="0" presId="urn:microsoft.com/office/officeart/2005/8/layout/orgChart1"/>
    <dgm:cxn modelId="{407CAB96-568E-4147-8120-E4B550928DAD}" type="presParOf" srcId="{9C184586-9BCC-4E9F-981F-85F6CE494222}" destId="{B17EC409-29BF-4A7F-8D2B-3E090FFD973F}" srcOrd="0" destOrd="0" presId="urn:microsoft.com/office/officeart/2005/8/layout/orgChart1"/>
    <dgm:cxn modelId="{4FD73DA6-72D4-47CF-AE49-A7C6088440FD}" type="presParOf" srcId="{9C184586-9BCC-4E9F-981F-85F6CE494222}" destId="{D4DBE692-CE92-4E0C-BC3D-78B5DF15FB1F}" srcOrd="1" destOrd="0" presId="urn:microsoft.com/office/officeart/2005/8/layout/orgChart1"/>
    <dgm:cxn modelId="{65DD446C-2E20-43B4-A154-22D6D2F170C9}" type="presParOf" srcId="{D4DBE692-CE92-4E0C-BC3D-78B5DF15FB1F}" destId="{AB219913-6637-4015-A1DE-4461CE450E67}" srcOrd="0" destOrd="0" presId="urn:microsoft.com/office/officeart/2005/8/layout/orgChart1"/>
    <dgm:cxn modelId="{7C3FDE3A-58BB-403D-830F-A722F77B0244}" type="presParOf" srcId="{AB219913-6637-4015-A1DE-4461CE450E67}" destId="{B5EA96CD-2CC8-46EA-AD5D-AFF439F940B9}" srcOrd="0" destOrd="0" presId="urn:microsoft.com/office/officeart/2005/8/layout/orgChart1"/>
    <dgm:cxn modelId="{FB162DD0-C762-4885-9D8F-364F22D4B619}" type="presParOf" srcId="{AB219913-6637-4015-A1DE-4461CE450E67}" destId="{32161559-E1E3-4E6A-A6FD-A0C40E9FAFC6}" srcOrd="1" destOrd="0" presId="urn:microsoft.com/office/officeart/2005/8/layout/orgChart1"/>
    <dgm:cxn modelId="{5F642DAE-A103-42FB-BB65-16A008B683C7}" type="presParOf" srcId="{D4DBE692-CE92-4E0C-BC3D-78B5DF15FB1F}" destId="{4E93E92F-0853-4460-B6C4-254A4615616F}" srcOrd="1" destOrd="0" presId="urn:microsoft.com/office/officeart/2005/8/layout/orgChart1"/>
    <dgm:cxn modelId="{50C1ABA5-36DD-4977-8B7E-849EF521BF7C}" type="presParOf" srcId="{D4DBE692-CE92-4E0C-BC3D-78B5DF15FB1F}" destId="{3093D6E4-597C-48AC-8FB7-E6F0F29F86C7}" srcOrd="2" destOrd="0" presId="urn:microsoft.com/office/officeart/2005/8/layout/orgChart1"/>
    <dgm:cxn modelId="{076EC00E-035F-4FC6-83E3-34C52079677D}" type="presParOf" srcId="{FD220AF8-934E-47D9-8188-DFE6A9711800}" destId="{773273D5-121C-424D-B574-D709C9E2491B}" srcOrd="2" destOrd="0" presId="urn:microsoft.com/office/officeart/2005/8/layout/orgChart1"/>
    <dgm:cxn modelId="{E404D129-985E-498F-98DF-517D5C3B413F}" type="presParOf" srcId="{27AF1E1C-0DA3-4788-B46B-5A0D1C34C5CF}" destId="{EFB1B6FD-54F8-44C7-8272-0148C49E0EEF}"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159DBD-D12F-4395-9DAD-EEC9755C709B}" type="doc">
      <dgm:prSet loTypeId="urn:microsoft.com/office/officeart/2005/8/layout/arrow2" loCatId="process" qsTypeId="urn:microsoft.com/office/officeart/2005/8/quickstyle/simple1" qsCatId="simple" csTypeId="urn:microsoft.com/office/officeart/2005/8/colors/accent2_1" csCatId="accent2" phldr="1"/>
      <dgm:spPr/>
    </dgm:pt>
    <dgm:pt modelId="{2609A043-4B91-44CE-9992-B1B7D0B501BA}">
      <dgm:prSet phldrT="[Text]"/>
      <dgm:spPr/>
      <dgm:t>
        <a:bodyPr/>
        <a:lstStyle/>
        <a:p>
          <a:r>
            <a:rPr lang="en-US" dirty="0" smtClean="0"/>
            <a:t>M2-M3</a:t>
          </a:r>
          <a:endParaRPr lang="en-US" dirty="0"/>
        </a:p>
      </dgm:t>
    </dgm:pt>
    <dgm:pt modelId="{3D30239A-DC7D-4356-978F-745ED5871F5A}" type="parTrans" cxnId="{3D74FA52-AF35-419C-99B0-18ADE875B538}">
      <dgm:prSet/>
      <dgm:spPr/>
      <dgm:t>
        <a:bodyPr/>
        <a:lstStyle/>
        <a:p>
          <a:endParaRPr lang="en-US"/>
        </a:p>
      </dgm:t>
    </dgm:pt>
    <dgm:pt modelId="{D2A009E4-4CA4-41AD-BEF0-DCC761DFF00C}" type="sibTrans" cxnId="{3D74FA52-AF35-419C-99B0-18ADE875B538}">
      <dgm:prSet/>
      <dgm:spPr/>
      <dgm:t>
        <a:bodyPr/>
        <a:lstStyle/>
        <a:p>
          <a:endParaRPr lang="en-US"/>
        </a:p>
      </dgm:t>
    </dgm:pt>
    <dgm:pt modelId="{1E5C28A5-E0A1-48F2-9CA2-5C99BBD428F1}">
      <dgm:prSet phldrT="[Text]"/>
      <dgm:spPr/>
      <dgm:t>
        <a:bodyPr/>
        <a:lstStyle/>
        <a:p>
          <a:r>
            <a:rPr lang="en-US" dirty="0" smtClean="0"/>
            <a:t>M4-PGY1</a:t>
          </a:r>
          <a:endParaRPr lang="en-US" dirty="0"/>
        </a:p>
      </dgm:t>
    </dgm:pt>
    <dgm:pt modelId="{E9A9E793-5EC5-46FA-8489-BE74BA28C30C}" type="parTrans" cxnId="{C29340DC-6D60-480D-AD3C-A3C2619EB09F}">
      <dgm:prSet/>
      <dgm:spPr/>
      <dgm:t>
        <a:bodyPr/>
        <a:lstStyle/>
        <a:p>
          <a:endParaRPr lang="en-US"/>
        </a:p>
      </dgm:t>
    </dgm:pt>
    <dgm:pt modelId="{BE224F97-7EB2-4249-8815-CC5EA105A160}" type="sibTrans" cxnId="{C29340DC-6D60-480D-AD3C-A3C2619EB09F}">
      <dgm:prSet/>
      <dgm:spPr/>
      <dgm:t>
        <a:bodyPr/>
        <a:lstStyle/>
        <a:p>
          <a:endParaRPr lang="en-US"/>
        </a:p>
      </dgm:t>
    </dgm:pt>
    <dgm:pt modelId="{9A5C8A56-9962-46E0-94E0-9940E5FF04A7}">
      <dgm:prSet phldrT="[Text]"/>
      <dgm:spPr/>
      <dgm:t>
        <a:bodyPr/>
        <a:lstStyle/>
        <a:p>
          <a:r>
            <a:rPr lang="en-US" dirty="0" smtClean="0"/>
            <a:t>PGY3-Fellowship</a:t>
          </a:r>
          <a:endParaRPr lang="en-US" dirty="0"/>
        </a:p>
      </dgm:t>
    </dgm:pt>
    <dgm:pt modelId="{F152C01A-5BDD-48C7-B6D7-70E738AA757C}" type="parTrans" cxnId="{A6548210-1107-460A-86ED-877D8606FC94}">
      <dgm:prSet/>
      <dgm:spPr/>
      <dgm:t>
        <a:bodyPr/>
        <a:lstStyle/>
        <a:p>
          <a:endParaRPr lang="en-US"/>
        </a:p>
      </dgm:t>
    </dgm:pt>
    <dgm:pt modelId="{F76BF313-3F49-4F07-B3CB-E11E366BE3D2}" type="sibTrans" cxnId="{A6548210-1107-460A-86ED-877D8606FC94}">
      <dgm:prSet/>
      <dgm:spPr/>
      <dgm:t>
        <a:bodyPr/>
        <a:lstStyle/>
        <a:p>
          <a:endParaRPr lang="en-US"/>
        </a:p>
      </dgm:t>
    </dgm:pt>
    <dgm:pt modelId="{EAA18BC4-A90E-4319-B4A7-A22D7CDC21E6}" type="pres">
      <dgm:prSet presAssocID="{20159DBD-D12F-4395-9DAD-EEC9755C709B}" presName="arrowDiagram" presStyleCnt="0">
        <dgm:presLayoutVars>
          <dgm:chMax val="5"/>
          <dgm:dir/>
          <dgm:resizeHandles val="exact"/>
        </dgm:presLayoutVars>
      </dgm:prSet>
      <dgm:spPr/>
    </dgm:pt>
    <dgm:pt modelId="{3BDF8E07-9042-4FEA-82E0-C40771874FB4}" type="pres">
      <dgm:prSet presAssocID="{20159DBD-D12F-4395-9DAD-EEC9755C709B}" presName="arrow" presStyleLbl="bgShp" presStyleIdx="0" presStyleCnt="1"/>
      <dgm:spPr/>
    </dgm:pt>
    <dgm:pt modelId="{1A191AC9-E117-4EE0-95A6-3C7098B86440}" type="pres">
      <dgm:prSet presAssocID="{20159DBD-D12F-4395-9DAD-EEC9755C709B}" presName="arrowDiagram3" presStyleCnt="0"/>
      <dgm:spPr/>
    </dgm:pt>
    <dgm:pt modelId="{15995996-A031-4608-BC83-54C6F9D49C1C}" type="pres">
      <dgm:prSet presAssocID="{2609A043-4B91-44CE-9992-B1B7D0B501BA}" presName="bullet3a" presStyleLbl="node1" presStyleIdx="0" presStyleCnt="3"/>
      <dgm:spPr/>
    </dgm:pt>
    <dgm:pt modelId="{6C50F180-7619-4757-B9FC-ED70292350AA}" type="pres">
      <dgm:prSet presAssocID="{2609A043-4B91-44CE-9992-B1B7D0B501BA}" presName="textBox3a" presStyleLbl="revTx" presStyleIdx="0" presStyleCnt="3">
        <dgm:presLayoutVars>
          <dgm:bulletEnabled val="1"/>
        </dgm:presLayoutVars>
      </dgm:prSet>
      <dgm:spPr/>
      <dgm:t>
        <a:bodyPr/>
        <a:lstStyle/>
        <a:p>
          <a:endParaRPr lang="en-US"/>
        </a:p>
      </dgm:t>
    </dgm:pt>
    <dgm:pt modelId="{059A728A-94FE-4AEF-9EB7-0AE844B73276}" type="pres">
      <dgm:prSet presAssocID="{1E5C28A5-E0A1-48F2-9CA2-5C99BBD428F1}" presName="bullet3b" presStyleLbl="node1" presStyleIdx="1" presStyleCnt="3"/>
      <dgm:spPr/>
    </dgm:pt>
    <dgm:pt modelId="{1CB932FE-CA72-4AFC-A4C1-DD285D167A44}" type="pres">
      <dgm:prSet presAssocID="{1E5C28A5-E0A1-48F2-9CA2-5C99BBD428F1}" presName="textBox3b" presStyleLbl="revTx" presStyleIdx="1" presStyleCnt="3">
        <dgm:presLayoutVars>
          <dgm:bulletEnabled val="1"/>
        </dgm:presLayoutVars>
      </dgm:prSet>
      <dgm:spPr/>
      <dgm:t>
        <a:bodyPr/>
        <a:lstStyle/>
        <a:p>
          <a:endParaRPr lang="en-US"/>
        </a:p>
      </dgm:t>
    </dgm:pt>
    <dgm:pt modelId="{903E7C14-3BE6-45A0-AB43-D9C70BEEF768}" type="pres">
      <dgm:prSet presAssocID="{9A5C8A56-9962-46E0-94E0-9940E5FF04A7}" presName="bullet3c" presStyleLbl="node1" presStyleIdx="2" presStyleCnt="3"/>
      <dgm:spPr/>
    </dgm:pt>
    <dgm:pt modelId="{5E6FE7E7-39E8-40A1-87F3-EF9CBDC26A01}" type="pres">
      <dgm:prSet presAssocID="{9A5C8A56-9962-46E0-94E0-9940E5FF04A7}" presName="textBox3c" presStyleLbl="revTx" presStyleIdx="2" presStyleCnt="3">
        <dgm:presLayoutVars>
          <dgm:bulletEnabled val="1"/>
        </dgm:presLayoutVars>
      </dgm:prSet>
      <dgm:spPr/>
      <dgm:t>
        <a:bodyPr/>
        <a:lstStyle/>
        <a:p>
          <a:endParaRPr lang="en-US"/>
        </a:p>
      </dgm:t>
    </dgm:pt>
  </dgm:ptLst>
  <dgm:cxnLst>
    <dgm:cxn modelId="{44D26935-668D-416F-8258-061B8B6667A4}" type="presOf" srcId="{1E5C28A5-E0A1-48F2-9CA2-5C99BBD428F1}" destId="{1CB932FE-CA72-4AFC-A4C1-DD285D167A44}" srcOrd="0" destOrd="0" presId="urn:microsoft.com/office/officeart/2005/8/layout/arrow2"/>
    <dgm:cxn modelId="{227F4EED-0D23-4A50-A6D6-54EFFBAE1E05}" type="presOf" srcId="{20159DBD-D12F-4395-9DAD-EEC9755C709B}" destId="{EAA18BC4-A90E-4319-B4A7-A22D7CDC21E6}" srcOrd="0" destOrd="0" presId="urn:microsoft.com/office/officeart/2005/8/layout/arrow2"/>
    <dgm:cxn modelId="{3D74FA52-AF35-419C-99B0-18ADE875B538}" srcId="{20159DBD-D12F-4395-9DAD-EEC9755C709B}" destId="{2609A043-4B91-44CE-9992-B1B7D0B501BA}" srcOrd="0" destOrd="0" parTransId="{3D30239A-DC7D-4356-978F-745ED5871F5A}" sibTransId="{D2A009E4-4CA4-41AD-BEF0-DCC761DFF00C}"/>
    <dgm:cxn modelId="{C29340DC-6D60-480D-AD3C-A3C2619EB09F}" srcId="{20159DBD-D12F-4395-9DAD-EEC9755C709B}" destId="{1E5C28A5-E0A1-48F2-9CA2-5C99BBD428F1}" srcOrd="1" destOrd="0" parTransId="{E9A9E793-5EC5-46FA-8489-BE74BA28C30C}" sibTransId="{BE224F97-7EB2-4249-8815-CC5EA105A160}"/>
    <dgm:cxn modelId="{A6548210-1107-460A-86ED-877D8606FC94}" srcId="{20159DBD-D12F-4395-9DAD-EEC9755C709B}" destId="{9A5C8A56-9962-46E0-94E0-9940E5FF04A7}" srcOrd="2" destOrd="0" parTransId="{F152C01A-5BDD-48C7-B6D7-70E738AA757C}" sibTransId="{F76BF313-3F49-4F07-B3CB-E11E366BE3D2}"/>
    <dgm:cxn modelId="{B299A40C-F705-4C6C-85AF-6BA59640BCF8}" type="presOf" srcId="{2609A043-4B91-44CE-9992-B1B7D0B501BA}" destId="{6C50F180-7619-4757-B9FC-ED70292350AA}" srcOrd="0" destOrd="0" presId="urn:microsoft.com/office/officeart/2005/8/layout/arrow2"/>
    <dgm:cxn modelId="{A67FD819-CA9E-47CC-AB8F-A489C2E592EA}" type="presOf" srcId="{9A5C8A56-9962-46E0-94E0-9940E5FF04A7}" destId="{5E6FE7E7-39E8-40A1-87F3-EF9CBDC26A01}" srcOrd="0" destOrd="0" presId="urn:microsoft.com/office/officeart/2005/8/layout/arrow2"/>
    <dgm:cxn modelId="{5A94BECA-B6EA-453E-91CE-5D258BFBD415}" type="presParOf" srcId="{EAA18BC4-A90E-4319-B4A7-A22D7CDC21E6}" destId="{3BDF8E07-9042-4FEA-82E0-C40771874FB4}" srcOrd="0" destOrd="0" presId="urn:microsoft.com/office/officeart/2005/8/layout/arrow2"/>
    <dgm:cxn modelId="{1AA2E133-BFF5-4212-BE04-775D736D6562}" type="presParOf" srcId="{EAA18BC4-A90E-4319-B4A7-A22D7CDC21E6}" destId="{1A191AC9-E117-4EE0-95A6-3C7098B86440}" srcOrd="1" destOrd="0" presId="urn:microsoft.com/office/officeart/2005/8/layout/arrow2"/>
    <dgm:cxn modelId="{B56E2CDB-3FDB-45F2-8540-8C722BECA059}" type="presParOf" srcId="{1A191AC9-E117-4EE0-95A6-3C7098B86440}" destId="{15995996-A031-4608-BC83-54C6F9D49C1C}" srcOrd="0" destOrd="0" presId="urn:microsoft.com/office/officeart/2005/8/layout/arrow2"/>
    <dgm:cxn modelId="{E080A383-2920-42B5-9AF9-8E5BDE875A80}" type="presParOf" srcId="{1A191AC9-E117-4EE0-95A6-3C7098B86440}" destId="{6C50F180-7619-4757-B9FC-ED70292350AA}" srcOrd="1" destOrd="0" presId="urn:microsoft.com/office/officeart/2005/8/layout/arrow2"/>
    <dgm:cxn modelId="{E95ADAA2-3778-4B75-9447-997D8639AC7A}" type="presParOf" srcId="{1A191AC9-E117-4EE0-95A6-3C7098B86440}" destId="{059A728A-94FE-4AEF-9EB7-0AE844B73276}" srcOrd="2" destOrd="0" presId="urn:microsoft.com/office/officeart/2005/8/layout/arrow2"/>
    <dgm:cxn modelId="{1663B032-B84D-456C-BB37-21B96FCEAD5C}" type="presParOf" srcId="{1A191AC9-E117-4EE0-95A6-3C7098B86440}" destId="{1CB932FE-CA72-4AFC-A4C1-DD285D167A44}" srcOrd="3" destOrd="0" presId="urn:microsoft.com/office/officeart/2005/8/layout/arrow2"/>
    <dgm:cxn modelId="{85AD44F9-A6A8-4B19-AC34-A98366FD6EAB}" type="presParOf" srcId="{1A191AC9-E117-4EE0-95A6-3C7098B86440}" destId="{903E7C14-3BE6-45A0-AB43-D9C70BEEF768}" srcOrd="4" destOrd="0" presId="urn:microsoft.com/office/officeart/2005/8/layout/arrow2"/>
    <dgm:cxn modelId="{A7DDA3B7-1BD2-4062-B15E-0FD89A8C06AE}" type="presParOf" srcId="{1A191AC9-E117-4EE0-95A6-3C7098B86440}" destId="{5E6FE7E7-39E8-40A1-87F3-EF9CBDC26A01}" srcOrd="5" destOrd="0" presId="urn:microsoft.com/office/officeart/2005/8/layout/arrow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C058E3A-1740-4428-9470-B1494147527B}" type="doc">
      <dgm:prSet loTypeId="urn:microsoft.com/office/officeart/2005/8/layout/chevron2" loCatId="process" qsTypeId="urn:microsoft.com/office/officeart/2005/8/quickstyle/simple4" qsCatId="simple" csTypeId="urn:microsoft.com/office/officeart/2005/8/colors/colorful2" csCatId="colorful" phldr="1"/>
      <dgm:spPr/>
      <dgm:t>
        <a:bodyPr/>
        <a:lstStyle/>
        <a:p>
          <a:endParaRPr lang="en-US"/>
        </a:p>
      </dgm:t>
    </dgm:pt>
    <dgm:pt modelId="{6E67E420-850E-4FE4-9CFD-6A47D7887842}">
      <dgm:prSet phldrT="[Text]" custT="1">
        <dgm:style>
          <a:lnRef idx="1">
            <a:schemeClr val="accent2"/>
          </a:lnRef>
          <a:fillRef idx="2">
            <a:schemeClr val="accent2"/>
          </a:fillRef>
          <a:effectRef idx="1">
            <a:schemeClr val="accent2"/>
          </a:effectRef>
          <a:fontRef idx="minor">
            <a:schemeClr val="dk1"/>
          </a:fontRef>
        </dgm:style>
      </dgm:prSet>
      <dgm:spPr/>
      <dgm:t>
        <a:bodyPr/>
        <a:lstStyle/>
        <a:p>
          <a:r>
            <a:rPr lang="en-US" sz="2000" dirty="0" smtClean="0"/>
            <a:t>PD</a:t>
          </a:r>
          <a:endParaRPr lang="en-US" sz="2000" dirty="0"/>
        </a:p>
      </dgm:t>
    </dgm:pt>
    <dgm:pt modelId="{D5AD4B6D-4FF6-42AB-A9F9-CD4C60A7DA02}" type="parTrans" cxnId="{FE572009-2EFC-41D3-99FE-DB3EE592A639}">
      <dgm:prSet/>
      <dgm:spPr/>
      <dgm:t>
        <a:bodyPr/>
        <a:lstStyle/>
        <a:p>
          <a:endParaRPr lang="en-US"/>
        </a:p>
      </dgm:t>
    </dgm:pt>
    <dgm:pt modelId="{FD6E0529-EAAB-4E49-9964-602C4DED9D2D}" type="sibTrans" cxnId="{FE572009-2EFC-41D3-99FE-DB3EE592A639}">
      <dgm:prSet/>
      <dgm:spPr/>
      <dgm:t>
        <a:bodyPr/>
        <a:lstStyle/>
        <a:p>
          <a:endParaRPr lang="en-US"/>
        </a:p>
      </dgm:t>
    </dgm:pt>
    <dgm:pt modelId="{0C4E3725-1297-4A7E-A59F-CEDAAC22087E}">
      <dgm:prSet phldrT="[Text]" custT="1"/>
      <dgm:spPr/>
      <dgm:t>
        <a:bodyPr/>
        <a:lstStyle/>
        <a:p>
          <a:r>
            <a:rPr lang="en-US" sz="2000" dirty="0" smtClean="0"/>
            <a:t>Identify assessment methods and tools and how they align with milestones</a:t>
          </a:r>
          <a:endParaRPr lang="en-US" sz="2000" dirty="0"/>
        </a:p>
      </dgm:t>
    </dgm:pt>
    <dgm:pt modelId="{044D5DB2-8674-4321-B33D-DE94BC0C6073}" type="parTrans" cxnId="{A9AA5EA6-938D-490F-8585-ABF3AF10DB12}">
      <dgm:prSet/>
      <dgm:spPr/>
      <dgm:t>
        <a:bodyPr/>
        <a:lstStyle/>
        <a:p>
          <a:endParaRPr lang="en-US"/>
        </a:p>
      </dgm:t>
    </dgm:pt>
    <dgm:pt modelId="{DC16835B-669E-41BB-81CE-605F50B8FC37}" type="sibTrans" cxnId="{A9AA5EA6-938D-490F-8585-ABF3AF10DB12}">
      <dgm:prSet/>
      <dgm:spPr/>
      <dgm:t>
        <a:bodyPr/>
        <a:lstStyle/>
        <a:p>
          <a:endParaRPr lang="en-US"/>
        </a:p>
      </dgm:t>
    </dgm:pt>
    <dgm:pt modelId="{2F49E1E5-2C3C-4613-8236-7BA608FD0620}">
      <dgm:prSet phldrT="[Text]" custT="1"/>
      <dgm:spPr/>
      <dgm:t>
        <a:bodyPr/>
        <a:lstStyle/>
        <a:p>
          <a:r>
            <a:rPr lang="en-US" sz="2000" dirty="0" smtClean="0"/>
            <a:t>Determine how to report data to committee</a:t>
          </a:r>
          <a:endParaRPr lang="en-US" sz="2000" dirty="0"/>
        </a:p>
      </dgm:t>
    </dgm:pt>
    <dgm:pt modelId="{81FF3273-DF53-4C4F-8D99-9702A1B8EE55}" type="parTrans" cxnId="{2597970A-CF35-4DAC-9360-108895D0B577}">
      <dgm:prSet/>
      <dgm:spPr/>
      <dgm:t>
        <a:bodyPr/>
        <a:lstStyle/>
        <a:p>
          <a:endParaRPr lang="en-US"/>
        </a:p>
      </dgm:t>
    </dgm:pt>
    <dgm:pt modelId="{85FBE5D0-DCA5-4CB4-AB38-0797AE8E2FF8}" type="sibTrans" cxnId="{2597970A-CF35-4DAC-9360-108895D0B577}">
      <dgm:prSet/>
      <dgm:spPr/>
      <dgm:t>
        <a:bodyPr/>
        <a:lstStyle/>
        <a:p>
          <a:endParaRPr lang="en-US"/>
        </a:p>
      </dgm:t>
    </dgm:pt>
    <dgm:pt modelId="{9C291DC2-287E-498D-A1EE-1EF6445BE684}">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en-US" sz="1800" dirty="0" smtClean="0"/>
            <a:t>Committee</a:t>
          </a:r>
          <a:endParaRPr lang="en-US" sz="1800" dirty="0"/>
        </a:p>
      </dgm:t>
    </dgm:pt>
    <dgm:pt modelId="{BD9036B6-235F-43E6-86C4-6BF3E88D3905}" type="parTrans" cxnId="{1D2592F6-5F98-49DC-94D4-C285D13807E5}">
      <dgm:prSet/>
      <dgm:spPr/>
      <dgm:t>
        <a:bodyPr/>
        <a:lstStyle/>
        <a:p>
          <a:endParaRPr lang="en-US"/>
        </a:p>
      </dgm:t>
    </dgm:pt>
    <dgm:pt modelId="{423538DC-41DE-43F3-9F94-F13B17DAB9D8}" type="sibTrans" cxnId="{1D2592F6-5F98-49DC-94D4-C285D13807E5}">
      <dgm:prSet/>
      <dgm:spPr/>
      <dgm:t>
        <a:bodyPr/>
        <a:lstStyle/>
        <a:p>
          <a:endParaRPr lang="en-US"/>
        </a:p>
      </dgm:t>
    </dgm:pt>
    <dgm:pt modelId="{ABC43B5C-3C12-4A74-BCB5-BC1275C88E80}">
      <dgm:prSet phldrT="[Text]" custT="1"/>
      <dgm:spPr/>
      <dgm:t>
        <a:bodyPr/>
        <a:lstStyle/>
        <a:p>
          <a:r>
            <a:rPr lang="en-US" sz="2000" dirty="0" smtClean="0"/>
            <a:t>Review resident performance on assessment tools </a:t>
          </a:r>
          <a:endParaRPr lang="en-US" sz="2000" dirty="0"/>
        </a:p>
      </dgm:t>
    </dgm:pt>
    <dgm:pt modelId="{3BD09F69-C442-4597-BB44-C37C5D133ABB}" type="parTrans" cxnId="{5EF61741-BF00-4CE3-AF68-2DBD56FE1894}">
      <dgm:prSet/>
      <dgm:spPr/>
      <dgm:t>
        <a:bodyPr/>
        <a:lstStyle/>
        <a:p>
          <a:endParaRPr lang="en-US"/>
        </a:p>
      </dgm:t>
    </dgm:pt>
    <dgm:pt modelId="{6303EF85-E152-4A70-9539-68AD83A3E928}" type="sibTrans" cxnId="{5EF61741-BF00-4CE3-AF68-2DBD56FE1894}">
      <dgm:prSet/>
      <dgm:spPr/>
      <dgm:t>
        <a:bodyPr/>
        <a:lstStyle/>
        <a:p>
          <a:endParaRPr lang="en-US"/>
        </a:p>
      </dgm:t>
    </dgm:pt>
    <dgm:pt modelId="{F0E4B17D-09B5-4B0C-8BD5-AE3A9C178FE4}">
      <dgm:prSet phldrT="[Text]" custT="1"/>
      <dgm:spPr/>
      <dgm:t>
        <a:bodyPr/>
        <a:lstStyle/>
        <a:p>
          <a:r>
            <a:rPr lang="en-US" sz="2000" dirty="0" smtClean="0"/>
            <a:t>Determine if resident has met the milestones</a:t>
          </a:r>
          <a:endParaRPr lang="en-US" sz="2000" dirty="0"/>
        </a:p>
      </dgm:t>
    </dgm:pt>
    <dgm:pt modelId="{F6ECF4C9-220A-4F66-8AD4-23B466D3547B}" type="parTrans" cxnId="{57A6ABFC-F72A-4385-B898-58B7AC9D148B}">
      <dgm:prSet/>
      <dgm:spPr/>
      <dgm:t>
        <a:bodyPr/>
        <a:lstStyle/>
        <a:p>
          <a:endParaRPr lang="en-US"/>
        </a:p>
      </dgm:t>
    </dgm:pt>
    <dgm:pt modelId="{E3E049A1-08D4-4AE5-9FA3-BAD57F37D6AD}" type="sibTrans" cxnId="{57A6ABFC-F72A-4385-B898-58B7AC9D148B}">
      <dgm:prSet/>
      <dgm:spPr/>
      <dgm:t>
        <a:bodyPr/>
        <a:lstStyle/>
        <a:p>
          <a:endParaRPr lang="en-US"/>
        </a:p>
      </dgm:t>
    </dgm:pt>
    <dgm:pt modelId="{AD027C5C-11FD-491C-81AA-602E9F063570}">
      <dgm:prSet phldrT="[Text]" custT="1">
        <dgm:style>
          <a:lnRef idx="1">
            <a:schemeClr val="accent3"/>
          </a:lnRef>
          <a:fillRef idx="2">
            <a:schemeClr val="accent3"/>
          </a:fillRef>
          <a:effectRef idx="1">
            <a:schemeClr val="accent3"/>
          </a:effectRef>
          <a:fontRef idx="minor">
            <a:schemeClr val="dk1"/>
          </a:fontRef>
        </dgm:style>
      </dgm:prSet>
      <dgm:spPr/>
      <dgm:t>
        <a:bodyPr/>
        <a:lstStyle/>
        <a:p>
          <a:r>
            <a:rPr lang="en-US" sz="2000" dirty="0" smtClean="0"/>
            <a:t>Program Director</a:t>
          </a:r>
          <a:endParaRPr lang="en-US" sz="2000" dirty="0"/>
        </a:p>
      </dgm:t>
    </dgm:pt>
    <dgm:pt modelId="{384C1206-B3F7-4B16-B4EF-FA370F9FDF62}" type="parTrans" cxnId="{77C19EF2-9780-48F5-A5A8-FDA95C97ECE8}">
      <dgm:prSet/>
      <dgm:spPr/>
      <dgm:t>
        <a:bodyPr/>
        <a:lstStyle/>
        <a:p>
          <a:endParaRPr lang="en-US"/>
        </a:p>
      </dgm:t>
    </dgm:pt>
    <dgm:pt modelId="{165ADD68-F7F3-404F-B9BC-C69A6D7863FD}" type="sibTrans" cxnId="{77C19EF2-9780-48F5-A5A8-FDA95C97ECE8}">
      <dgm:prSet/>
      <dgm:spPr/>
      <dgm:t>
        <a:bodyPr/>
        <a:lstStyle/>
        <a:p>
          <a:endParaRPr lang="en-US"/>
        </a:p>
      </dgm:t>
    </dgm:pt>
    <dgm:pt modelId="{7E3B3479-AF7E-4965-B4A4-17E4C24419B6}">
      <dgm:prSet phldrT="[Text]"/>
      <dgm:spPr/>
      <dgm:t>
        <a:bodyPr/>
        <a:lstStyle/>
        <a:p>
          <a:r>
            <a:rPr lang="en-US" dirty="0" smtClean="0"/>
            <a:t>Conduct semi-annual evaluations</a:t>
          </a:r>
          <a:endParaRPr lang="en-US" dirty="0"/>
        </a:p>
      </dgm:t>
    </dgm:pt>
    <dgm:pt modelId="{C00706EB-5002-451D-86CC-0313D32B7394}" type="parTrans" cxnId="{3574592F-B8AC-4AD7-9C03-7C1324570D7F}">
      <dgm:prSet/>
      <dgm:spPr/>
      <dgm:t>
        <a:bodyPr/>
        <a:lstStyle/>
        <a:p>
          <a:endParaRPr lang="en-US"/>
        </a:p>
      </dgm:t>
    </dgm:pt>
    <dgm:pt modelId="{BD43D041-0419-4C96-BFB7-2D7316E19701}" type="sibTrans" cxnId="{3574592F-B8AC-4AD7-9C03-7C1324570D7F}">
      <dgm:prSet/>
      <dgm:spPr/>
      <dgm:t>
        <a:bodyPr/>
        <a:lstStyle/>
        <a:p>
          <a:endParaRPr lang="en-US"/>
        </a:p>
      </dgm:t>
    </dgm:pt>
    <dgm:pt modelId="{2D5A5E6D-CFBA-41A4-B7EB-9A8CE6DD86F6}">
      <dgm:prSet phldrT="[Text]"/>
      <dgm:spPr/>
      <dgm:t>
        <a:bodyPr/>
        <a:lstStyle/>
        <a:p>
          <a:r>
            <a:rPr lang="en-US" dirty="0" smtClean="0"/>
            <a:t>Develop learning plan</a:t>
          </a:r>
          <a:endParaRPr lang="en-US" dirty="0"/>
        </a:p>
      </dgm:t>
    </dgm:pt>
    <dgm:pt modelId="{0384AF27-7E70-4595-8AB6-CB34DE6BECB7}" type="parTrans" cxnId="{D9001C2F-43C0-440E-829B-0449D0B4ADF9}">
      <dgm:prSet/>
      <dgm:spPr/>
      <dgm:t>
        <a:bodyPr/>
        <a:lstStyle/>
        <a:p>
          <a:endParaRPr lang="en-US"/>
        </a:p>
      </dgm:t>
    </dgm:pt>
    <dgm:pt modelId="{E69823AB-2C66-4F11-9E3E-83F56A472C39}" type="sibTrans" cxnId="{D9001C2F-43C0-440E-829B-0449D0B4ADF9}">
      <dgm:prSet/>
      <dgm:spPr/>
      <dgm:t>
        <a:bodyPr/>
        <a:lstStyle/>
        <a:p>
          <a:endParaRPr lang="en-US"/>
        </a:p>
      </dgm:t>
    </dgm:pt>
    <dgm:pt modelId="{BE2E359B-387B-4E51-9F54-04F1C04838FA}">
      <dgm:prSet phldrT="[Text]"/>
      <dgm:spPr/>
      <dgm:t>
        <a:bodyPr/>
        <a:lstStyle/>
        <a:p>
          <a:r>
            <a:rPr lang="en-US" dirty="0" smtClean="0"/>
            <a:t>Provide feedback to resident about milestone achievement</a:t>
          </a:r>
          <a:endParaRPr lang="en-US" dirty="0"/>
        </a:p>
      </dgm:t>
    </dgm:pt>
    <dgm:pt modelId="{9A9B360C-1BAE-43C4-9CE9-23DB55E12998}" type="parTrans" cxnId="{BA878AC2-7BAA-4CDC-9972-F3BC15F5D4EF}">
      <dgm:prSet/>
      <dgm:spPr/>
      <dgm:t>
        <a:bodyPr/>
        <a:lstStyle/>
        <a:p>
          <a:endParaRPr lang="en-US"/>
        </a:p>
      </dgm:t>
    </dgm:pt>
    <dgm:pt modelId="{55CE4943-11FB-4EEF-99AD-C45D193B790D}" type="sibTrans" cxnId="{BA878AC2-7BAA-4CDC-9972-F3BC15F5D4EF}">
      <dgm:prSet/>
      <dgm:spPr/>
      <dgm:t>
        <a:bodyPr/>
        <a:lstStyle/>
        <a:p>
          <a:endParaRPr lang="en-US"/>
        </a:p>
      </dgm:t>
    </dgm:pt>
    <dgm:pt modelId="{9596130C-161F-4348-8870-0517599E74DD}">
      <dgm:prSet phldrT="[Text]" custT="1"/>
      <dgm:spPr/>
      <dgm:t>
        <a:bodyPr/>
        <a:lstStyle/>
        <a:p>
          <a:r>
            <a:rPr lang="en-US" sz="2000" dirty="0" smtClean="0"/>
            <a:t>Determine faculty development needs re: assessment</a:t>
          </a:r>
          <a:endParaRPr lang="en-US" sz="2000" dirty="0"/>
        </a:p>
      </dgm:t>
    </dgm:pt>
    <dgm:pt modelId="{05BD8BCC-8742-4FBB-A8E4-596DDE7C18B5}" type="parTrans" cxnId="{06A63475-6736-4250-BB20-A5FFD9AD5524}">
      <dgm:prSet/>
      <dgm:spPr/>
      <dgm:t>
        <a:bodyPr/>
        <a:lstStyle/>
        <a:p>
          <a:endParaRPr lang="en-US"/>
        </a:p>
      </dgm:t>
    </dgm:pt>
    <dgm:pt modelId="{7F5E1A22-7F58-4496-BB27-D5707154BC68}" type="sibTrans" cxnId="{06A63475-6736-4250-BB20-A5FFD9AD5524}">
      <dgm:prSet/>
      <dgm:spPr/>
      <dgm:t>
        <a:bodyPr/>
        <a:lstStyle/>
        <a:p>
          <a:endParaRPr lang="en-US"/>
        </a:p>
      </dgm:t>
    </dgm:pt>
    <dgm:pt modelId="{115A4BED-37C8-4C84-A15B-BC0C6ACB7F51}" type="pres">
      <dgm:prSet presAssocID="{2C058E3A-1740-4428-9470-B1494147527B}" presName="linearFlow" presStyleCnt="0">
        <dgm:presLayoutVars>
          <dgm:dir/>
          <dgm:animLvl val="lvl"/>
          <dgm:resizeHandles val="exact"/>
        </dgm:presLayoutVars>
      </dgm:prSet>
      <dgm:spPr/>
      <dgm:t>
        <a:bodyPr/>
        <a:lstStyle/>
        <a:p>
          <a:endParaRPr lang="en-US"/>
        </a:p>
      </dgm:t>
    </dgm:pt>
    <dgm:pt modelId="{1CF5C561-0120-4D7E-95B7-C31370186018}" type="pres">
      <dgm:prSet presAssocID="{6E67E420-850E-4FE4-9CFD-6A47D7887842}" presName="composite" presStyleCnt="0"/>
      <dgm:spPr/>
      <dgm:t>
        <a:bodyPr/>
        <a:lstStyle/>
        <a:p>
          <a:endParaRPr lang="en-US"/>
        </a:p>
      </dgm:t>
    </dgm:pt>
    <dgm:pt modelId="{A2991FF8-E463-48D0-9670-66BF06318F79}" type="pres">
      <dgm:prSet presAssocID="{6E67E420-850E-4FE4-9CFD-6A47D7887842}" presName="parentText" presStyleLbl="alignNode1" presStyleIdx="0" presStyleCnt="3">
        <dgm:presLayoutVars>
          <dgm:chMax val="1"/>
          <dgm:bulletEnabled val="1"/>
        </dgm:presLayoutVars>
      </dgm:prSet>
      <dgm:spPr/>
      <dgm:t>
        <a:bodyPr/>
        <a:lstStyle/>
        <a:p>
          <a:endParaRPr lang="en-US"/>
        </a:p>
      </dgm:t>
    </dgm:pt>
    <dgm:pt modelId="{63DACA7D-B43B-420A-BBF9-A7A138EC628F}" type="pres">
      <dgm:prSet presAssocID="{6E67E420-850E-4FE4-9CFD-6A47D7887842}" presName="descendantText" presStyleLbl="alignAcc1" presStyleIdx="0" presStyleCnt="3">
        <dgm:presLayoutVars>
          <dgm:bulletEnabled val="1"/>
        </dgm:presLayoutVars>
      </dgm:prSet>
      <dgm:spPr/>
      <dgm:t>
        <a:bodyPr/>
        <a:lstStyle/>
        <a:p>
          <a:endParaRPr lang="en-US"/>
        </a:p>
      </dgm:t>
    </dgm:pt>
    <dgm:pt modelId="{5D44690A-468F-4C3E-88DB-229974D30835}" type="pres">
      <dgm:prSet presAssocID="{FD6E0529-EAAB-4E49-9964-602C4DED9D2D}" presName="sp" presStyleCnt="0"/>
      <dgm:spPr/>
      <dgm:t>
        <a:bodyPr/>
        <a:lstStyle/>
        <a:p>
          <a:endParaRPr lang="en-US"/>
        </a:p>
      </dgm:t>
    </dgm:pt>
    <dgm:pt modelId="{FF299580-70A7-4228-879F-C13F565962EC}" type="pres">
      <dgm:prSet presAssocID="{9C291DC2-287E-498D-A1EE-1EF6445BE684}" presName="composite" presStyleCnt="0"/>
      <dgm:spPr/>
      <dgm:t>
        <a:bodyPr/>
        <a:lstStyle/>
        <a:p>
          <a:endParaRPr lang="en-US"/>
        </a:p>
      </dgm:t>
    </dgm:pt>
    <dgm:pt modelId="{81755116-6E67-480A-BAF3-538C0A6863A4}" type="pres">
      <dgm:prSet presAssocID="{9C291DC2-287E-498D-A1EE-1EF6445BE684}" presName="parentText" presStyleLbl="alignNode1" presStyleIdx="1" presStyleCnt="3">
        <dgm:presLayoutVars>
          <dgm:chMax val="1"/>
          <dgm:bulletEnabled val="1"/>
        </dgm:presLayoutVars>
      </dgm:prSet>
      <dgm:spPr/>
      <dgm:t>
        <a:bodyPr/>
        <a:lstStyle/>
        <a:p>
          <a:endParaRPr lang="en-US"/>
        </a:p>
      </dgm:t>
    </dgm:pt>
    <dgm:pt modelId="{A979C217-632B-473B-8032-7850F5750626}" type="pres">
      <dgm:prSet presAssocID="{9C291DC2-287E-498D-A1EE-1EF6445BE684}" presName="descendantText" presStyleLbl="alignAcc1" presStyleIdx="1" presStyleCnt="3">
        <dgm:presLayoutVars>
          <dgm:bulletEnabled val="1"/>
        </dgm:presLayoutVars>
      </dgm:prSet>
      <dgm:spPr/>
      <dgm:t>
        <a:bodyPr/>
        <a:lstStyle/>
        <a:p>
          <a:endParaRPr lang="en-US"/>
        </a:p>
      </dgm:t>
    </dgm:pt>
    <dgm:pt modelId="{36B2D1C1-DF1E-4C1A-8740-70CD39DD53B5}" type="pres">
      <dgm:prSet presAssocID="{423538DC-41DE-43F3-9F94-F13B17DAB9D8}" presName="sp" presStyleCnt="0"/>
      <dgm:spPr/>
      <dgm:t>
        <a:bodyPr/>
        <a:lstStyle/>
        <a:p>
          <a:endParaRPr lang="en-US"/>
        </a:p>
      </dgm:t>
    </dgm:pt>
    <dgm:pt modelId="{B5A28561-5051-426D-9F17-4C07D558EF27}" type="pres">
      <dgm:prSet presAssocID="{AD027C5C-11FD-491C-81AA-602E9F063570}" presName="composite" presStyleCnt="0"/>
      <dgm:spPr/>
      <dgm:t>
        <a:bodyPr/>
        <a:lstStyle/>
        <a:p>
          <a:endParaRPr lang="en-US"/>
        </a:p>
      </dgm:t>
    </dgm:pt>
    <dgm:pt modelId="{1FF23D82-1F33-4765-8A01-196A3AB12FA0}" type="pres">
      <dgm:prSet presAssocID="{AD027C5C-11FD-491C-81AA-602E9F063570}" presName="parentText" presStyleLbl="alignNode1" presStyleIdx="2" presStyleCnt="3">
        <dgm:presLayoutVars>
          <dgm:chMax val="1"/>
          <dgm:bulletEnabled val="1"/>
        </dgm:presLayoutVars>
      </dgm:prSet>
      <dgm:spPr/>
      <dgm:t>
        <a:bodyPr/>
        <a:lstStyle/>
        <a:p>
          <a:endParaRPr lang="en-US"/>
        </a:p>
      </dgm:t>
    </dgm:pt>
    <dgm:pt modelId="{2688D9AF-8075-4A7F-B432-13B2481CEDDE}" type="pres">
      <dgm:prSet presAssocID="{AD027C5C-11FD-491C-81AA-602E9F063570}" presName="descendantText" presStyleLbl="alignAcc1" presStyleIdx="2" presStyleCnt="3">
        <dgm:presLayoutVars>
          <dgm:bulletEnabled val="1"/>
        </dgm:presLayoutVars>
      </dgm:prSet>
      <dgm:spPr/>
      <dgm:t>
        <a:bodyPr/>
        <a:lstStyle/>
        <a:p>
          <a:endParaRPr lang="en-US"/>
        </a:p>
      </dgm:t>
    </dgm:pt>
  </dgm:ptLst>
  <dgm:cxnLst>
    <dgm:cxn modelId="{840D9B2A-AE3B-4DCD-A17E-873542AA00FF}" type="presOf" srcId="{7E3B3479-AF7E-4965-B4A4-17E4C24419B6}" destId="{2688D9AF-8075-4A7F-B432-13B2481CEDDE}" srcOrd="0" destOrd="0" presId="urn:microsoft.com/office/officeart/2005/8/layout/chevron2"/>
    <dgm:cxn modelId="{0122A916-7652-4C49-93C9-56D21C0AD96B}" type="presOf" srcId="{F0E4B17D-09B5-4B0C-8BD5-AE3A9C178FE4}" destId="{A979C217-632B-473B-8032-7850F5750626}" srcOrd="0" destOrd="1" presId="urn:microsoft.com/office/officeart/2005/8/layout/chevron2"/>
    <dgm:cxn modelId="{1D2592F6-5F98-49DC-94D4-C285D13807E5}" srcId="{2C058E3A-1740-4428-9470-B1494147527B}" destId="{9C291DC2-287E-498D-A1EE-1EF6445BE684}" srcOrd="1" destOrd="0" parTransId="{BD9036B6-235F-43E6-86C4-6BF3E88D3905}" sibTransId="{423538DC-41DE-43F3-9F94-F13B17DAB9D8}"/>
    <dgm:cxn modelId="{BA878AC2-7BAA-4CDC-9972-F3BC15F5D4EF}" srcId="{AD027C5C-11FD-491C-81AA-602E9F063570}" destId="{BE2E359B-387B-4E51-9F54-04F1C04838FA}" srcOrd="1" destOrd="0" parTransId="{9A9B360C-1BAE-43C4-9CE9-23DB55E12998}" sibTransId="{55CE4943-11FB-4EEF-99AD-C45D193B790D}"/>
    <dgm:cxn modelId="{22CB10A3-5B59-4351-A2F0-2667E6B2CA6A}" type="presOf" srcId="{9596130C-161F-4348-8870-0517599E74DD}" destId="{A979C217-632B-473B-8032-7850F5750626}" srcOrd="0" destOrd="2" presId="urn:microsoft.com/office/officeart/2005/8/layout/chevron2"/>
    <dgm:cxn modelId="{FE572009-2EFC-41D3-99FE-DB3EE592A639}" srcId="{2C058E3A-1740-4428-9470-B1494147527B}" destId="{6E67E420-850E-4FE4-9CFD-6A47D7887842}" srcOrd="0" destOrd="0" parTransId="{D5AD4B6D-4FF6-42AB-A9F9-CD4C60A7DA02}" sibTransId="{FD6E0529-EAAB-4E49-9964-602C4DED9D2D}"/>
    <dgm:cxn modelId="{3574592F-B8AC-4AD7-9C03-7C1324570D7F}" srcId="{AD027C5C-11FD-491C-81AA-602E9F063570}" destId="{7E3B3479-AF7E-4965-B4A4-17E4C24419B6}" srcOrd="0" destOrd="0" parTransId="{C00706EB-5002-451D-86CC-0313D32B7394}" sibTransId="{BD43D041-0419-4C96-BFB7-2D7316E19701}"/>
    <dgm:cxn modelId="{E6819F89-6656-4718-835D-103B47E67CAA}" type="presOf" srcId="{ABC43B5C-3C12-4A74-BCB5-BC1275C88E80}" destId="{A979C217-632B-473B-8032-7850F5750626}" srcOrd="0" destOrd="0" presId="urn:microsoft.com/office/officeart/2005/8/layout/chevron2"/>
    <dgm:cxn modelId="{BD134CCA-6B63-45D9-ADE2-C9A8181982D7}" type="presOf" srcId="{2F49E1E5-2C3C-4613-8236-7BA608FD0620}" destId="{63DACA7D-B43B-420A-BBF9-A7A138EC628F}" srcOrd="0" destOrd="1" presId="urn:microsoft.com/office/officeart/2005/8/layout/chevron2"/>
    <dgm:cxn modelId="{A9AA5EA6-938D-490F-8585-ABF3AF10DB12}" srcId="{6E67E420-850E-4FE4-9CFD-6A47D7887842}" destId="{0C4E3725-1297-4A7E-A59F-CEDAAC22087E}" srcOrd="0" destOrd="0" parTransId="{044D5DB2-8674-4321-B33D-DE94BC0C6073}" sibTransId="{DC16835B-669E-41BB-81CE-605F50B8FC37}"/>
    <dgm:cxn modelId="{2A135DD4-0BD9-4733-8858-DB9DAB38AAD0}" type="presOf" srcId="{2C058E3A-1740-4428-9470-B1494147527B}" destId="{115A4BED-37C8-4C84-A15B-BC0C6ACB7F51}" srcOrd="0" destOrd="0" presId="urn:microsoft.com/office/officeart/2005/8/layout/chevron2"/>
    <dgm:cxn modelId="{77C19EF2-9780-48F5-A5A8-FDA95C97ECE8}" srcId="{2C058E3A-1740-4428-9470-B1494147527B}" destId="{AD027C5C-11FD-491C-81AA-602E9F063570}" srcOrd="2" destOrd="0" parTransId="{384C1206-B3F7-4B16-B4EF-FA370F9FDF62}" sibTransId="{165ADD68-F7F3-404F-B9BC-C69A6D7863FD}"/>
    <dgm:cxn modelId="{D9001C2F-43C0-440E-829B-0449D0B4ADF9}" srcId="{AD027C5C-11FD-491C-81AA-602E9F063570}" destId="{2D5A5E6D-CFBA-41A4-B7EB-9A8CE6DD86F6}" srcOrd="2" destOrd="0" parTransId="{0384AF27-7E70-4595-8AB6-CB34DE6BECB7}" sibTransId="{E69823AB-2C66-4F11-9E3E-83F56A472C39}"/>
    <dgm:cxn modelId="{57A6ABFC-F72A-4385-B898-58B7AC9D148B}" srcId="{9C291DC2-287E-498D-A1EE-1EF6445BE684}" destId="{F0E4B17D-09B5-4B0C-8BD5-AE3A9C178FE4}" srcOrd="1" destOrd="0" parTransId="{F6ECF4C9-220A-4F66-8AD4-23B466D3547B}" sibTransId="{E3E049A1-08D4-4AE5-9FA3-BAD57F37D6AD}"/>
    <dgm:cxn modelId="{3FD59B72-CEBB-449D-8305-3CC02F97A91B}" type="presOf" srcId="{2D5A5E6D-CFBA-41A4-B7EB-9A8CE6DD86F6}" destId="{2688D9AF-8075-4A7F-B432-13B2481CEDDE}" srcOrd="0" destOrd="2" presId="urn:microsoft.com/office/officeart/2005/8/layout/chevron2"/>
    <dgm:cxn modelId="{06A63475-6736-4250-BB20-A5FFD9AD5524}" srcId="{9C291DC2-287E-498D-A1EE-1EF6445BE684}" destId="{9596130C-161F-4348-8870-0517599E74DD}" srcOrd="2" destOrd="0" parTransId="{05BD8BCC-8742-4FBB-A8E4-596DDE7C18B5}" sibTransId="{7F5E1A22-7F58-4496-BB27-D5707154BC68}"/>
    <dgm:cxn modelId="{2597970A-CF35-4DAC-9360-108895D0B577}" srcId="{6E67E420-850E-4FE4-9CFD-6A47D7887842}" destId="{2F49E1E5-2C3C-4613-8236-7BA608FD0620}" srcOrd="1" destOrd="0" parTransId="{81FF3273-DF53-4C4F-8D99-9702A1B8EE55}" sibTransId="{85FBE5D0-DCA5-4CB4-AB38-0797AE8E2FF8}"/>
    <dgm:cxn modelId="{51C551CC-1641-4A66-A1C7-435F57DD710B}" type="presOf" srcId="{0C4E3725-1297-4A7E-A59F-CEDAAC22087E}" destId="{63DACA7D-B43B-420A-BBF9-A7A138EC628F}" srcOrd="0" destOrd="0" presId="urn:microsoft.com/office/officeart/2005/8/layout/chevron2"/>
    <dgm:cxn modelId="{074FED6B-B427-4DC4-96DC-25E1DCD5524F}" type="presOf" srcId="{6E67E420-850E-4FE4-9CFD-6A47D7887842}" destId="{A2991FF8-E463-48D0-9670-66BF06318F79}" srcOrd="0" destOrd="0" presId="urn:microsoft.com/office/officeart/2005/8/layout/chevron2"/>
    <dgm:cxn modelId="{5EF61741-BF00-4CE3-AF68-2DBD56FE1894}" srcId="{9C291DC2-287E-498D-A1EE-1EF6445BE684}" destId="{ABC43B5C-3C12-4A74-BCB5-BC1275C88E80}" srcOrd="0" destOrd="0" parTransId="{3BD09F69-C442-4597-BB44-C37C5D133ABB}" sibTransId="{6303EF85-E152-4A70-9539-68AD83A3E928}"/>
    <dgm:cxn modelId="{FBD7FB60-2DB1-4635-AD96-946D7B0AE2ED}" type="presOf" srcId="{AD027C5C-11FD-491C-81AA-602E9F063570}" destId="{1FF23D82-1F33-4765-8A01-196A3AB12FA0}" srcOrd="0" destOrd="0" presId="urn:microsoft.com/office/officeart/2005/8/layout/chevron2"/>
    <dgm:cxn modelId="{11FD04D6-6796-4026-9214-C034788C4EB3}" type="presOf" srcId="{9C291DC2-287E-498D-A1EE-1EF6445BE684}" destId="{81755116-6E67-480A-BAF3-538C0A6863A4}" srcOrd="0" destOrd="0" presId="urn:microsoft.com/office/officeart/2005/8/layout/chevron2"/>
    <dgm:cxn modelId="{94D62108-D779-4D8E-84E0-C4137932D190}" type="presOf" srcId="{BE2E359B-387B-4E51-9F54-04F1C04838FA}" destId="{2688D9AF-8075-4A7F-B432-13B2481CEDDE}" srcOrd="0" destOrd="1" presId="urn:microsoft.com/office/officeart/2005/8/layout/chevron2"/>
    <dgm:cxn modelId="{9C21AEF4-A261-4268-A7CA-3223C9BD729C}" type="presParOf" srcId="{115A4BED-37C8-4C84-A15B-BC0C6ACB7F51}" destId="{1CF5C561-0120-4D7E-95B7-C31370186018}" srcOrd="0" destOrd="0" presId="urn:microsoft.com/office/officeart/2005/8/layout/chevron2"/>
    <dgm:cxn modelId="{FB3E3D3A-F7E9-477A-B38C-8E4BA77F9622}" type="presParOf" srcId="{1CF5C561-0120-4D7E-95B7-C31370186018}" destId="{A2991FF8-E463-48D0-9670-66BF06318F79}" srcOrd="0" destOrd="0" presId="urn:microsoft.com/office/officeart/2005/8/layout/chevron2"/>
    <dgm:cxn modelId="{B7B9BB27-66E1-4428-AAE0-D95626C0E896}" type="presParOf" srcId="{1CF5C561-0120-4D7E-95B7-C31370186018}" destId="{63DACA7D-B43B-420A-BBF9-A7A138EC628F}" srcOrd="1" destOrd="0" presId="urn:microsoft.com/office/officeart/2005/8/layout/chevron2"/>
    <dgm:cxn modelId="{6B1577AD-A29E-459B-B0BA-CFC8A0764646}" type="presParOf" srcId="{115A4BED-37C8-4C84-A15B-BC0C6ACB7F51}" destId="{5D44690A-468F-4C3E-88DB-229974D30835}" srcOrd="1" destOrd="0" presId="urn:microsoft.com/office/officeart/2005/8/layout/chevron2"/>
    <dgm:cxn modelId="{386A1F95-9067-4761-9FC3-AB2EF567BE13}" type="presParOf" srcId="{115A4BED-37C8-4C84-A15B-BC0C6ACB7F51}" destId="{FF299580-70A7-4228-879F-C13F565962EC}" srcOrd="2" destOrd="0" presId="urn:microsoft.com/office/officeart/2005/8/layout/chevron2"/>
    <dgm:cxn modelId="{768B3234-D1F8-4952-91F6-8233998C0E79}" type="presParOf" srcId="{FF299580-70A7-4228-879F-C13F565962EC}" destId="{81755116-6E67-480A-BAF3-538C0A6863A4}" srcOrd="0" destOrd="0" presId="urn:microsoft.com/office/officeart/2005/8/layout/chevron2"/>
    <dgm:cxn modelId="{C7122A40-FE6B-422D-8F93-07B13BD79C04}" type="presParOf" srcId="{FF299580-70A7-4228-879F-C13F565962EC}" destId="{A979C217-632B-473B-8032-7850F5750626}" srcOrd="1" destOrd="0" presId="urn:microsoft.com/office/officeart/2005/8/layout/chevron2"/>
    <dgm:cxn modelId="{C8889E90-C279-4DB0-A1D6-29ED6BCD1254}" type="presParOf" srcId="{115A4BED-37C8-4C84-A15B-BC0C6ACB7F51}" destId="{36B2D1C1-DF1E-4C1A-8740-70CD39DD53B5}" srcOrd="3" destOrd="0" presId="urn:microsoft.com/office/officeart/2005/8/layout/chevron2"/>
    <dgm:cxn modelId="{C9271A7C-65B6-498F-9518-C8286BE91885}" type="presParOf" srcId="{115A4BED-37C8-4C84-A15B-BC0C6ACB7F51}" destId="{B5A28561-5051-426D-9F17-4C07D558EF27}" srcOrd="4" destOrd="0" presId="urn:microsoft.com/office/officeart/2005/8/layout/chevron2"/>
    <dgm:cxn modelId="{6E7EB08F-0B7B-4233-9F3A-D893031D2FB2}" type="presParOf" srcId="{B5A28561-5051-426D-9F17-4C07D558EF27}" destId="{1FF23D82-1F33-4765-8A01-196A3AB12FA0}" srcOrd="0" destOrd="0" presId="urn:microsoft.com/office/officeart/2005/8/layout/chevron2"/>
    <dgm:cxn modelId="{74B7EF35-ADD5-4E13-A7DB-321DF531BC8E}" type="presParOf" srcId="{B5A28561-5051-426D-9F17-4C07D558EF27}" destId="{2688D9AF-8075-4A7F-B432-13B2481CEDDE}"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B75EDF0-A3FE-4574-B5B1-38505D99CF57}" type="doc">
      <dgm:prSet loTypeId="urn:microsoft.com/office/officeart/2005/8/layout/cycle1" loCatId="cycle" qsTypeId="urn:microsoft.com/office/officeart/2005/8/quickstyle/simple1" qsCatId="simple" csTypeId="urn:microsoft.com/office/officeart/2005/8/colors/accent1_2" csCatId="accent1" phldr="1"/>
      <dgm:spPr/>
    </dgm:pt>
    <dgm:pt modelId="{E05F9BCD-4F37-4FA5-B090-BD255F09195B}">
      <dgm:prSet/>
      <dgm:spPr/>
      <dgm:t>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660033"/>
              </a:solidFill>
              <a:effectLst/>
              <a:latin typeface="Arial" charset="0"/>
              <a:cs typeface="Arial" charset="0"/>
            </a:rPr>
            <a:t>Plan</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660033"/>
              </a:solidFill>
              <a:effectLst/>
              <a:latin typeface="Arial" charset="0"/>
              <a:cs typeface="Arial" charset="0"/>
            </a:rPr>
            <a:t>Plan an educational  </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660033"/>
              </a:solidFill>
              <a:effectLst/>
              <a:latin typeface="Arial" charset="0"/>
              <a:cs typeface="Arial" charset="0"/>
            </a:rPr>
            <a:t>Improvement project</a:t>
          </a:r>
        </a:p>
      </dgm:t>
    </dgm:pt>
    <dgm:pt modelId="{76049A6F-24BE-4F00-9DC8-F26CBBC8A462}" type="parTrans" cxnId="{AA174B2F-576C-4C71-B5D0-11EB2AE5D4CB}">
      <dgm:prSet/>
      <dgm:spPr/>
      <dgm:t>
        <a:bodyPr/>
        <a:lstStyle/>
        <a:p>
          <a:endParaRPr lang="en-US"/>
        </a:p>
      </dgm:t>
    </dgm:pt>
    <dgm:pt modelId="{B0F0DB6E-B807-42F6-8EE8-6CE64101E287}" type="sibTrans" cxnId="{AA174B2F-576C-4C71-B5D0-11EB2AE5D4CB}">
      <dgm:prSet/>
      <dgm:spPr/>
      <dgm:t>
        <a:bodyPr/>
        <a:lstStyle/>
        <a:p>
          <a:endParaRPr lang="en-US"/>
        </a:p>
      </dgm:t>
    </dgm:pt>
    <dgm:pt modelId="{B64D208F-2C29-4418-9470-E076C382F7A4}">
      <dgm:prSet/>
      <dgm:spPr/>
      <dgm:t>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660033"/>
              </a:solidFill>
              <a:effectLst/>
              <a:latin typeface="Arial" charset="0"/>
              <a:cs typeface="Arial" charset="0"/>
            </a:rPr>
            <a:t>Do</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660033"/>
              </a:solidFill>
              <a:effectLst/>
              <a:latin typeface="Arial" charset="0"/>
              <a:cs typeface="Arial" charset="0"/>
            </a:rPr>
            <a:t>Implement </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660033"/>
              </a:solidFill>
              <a:effectLst/>
              <a:latin typeface="Arial" charset="0"/>
              <a:cs typeface="Arial" charset="0"/>
            </a:rPr>
            <a:t>the project</a:t>
          </a:r>
        </a:p>
      </dgm:t>
    </dgm:pt>
    <dgm:pt modelId="{16F918AD-1408-48D0-9E00-C23B3479D9EC}" type="parTrans" cxnId="{E21A096D-5E0B-42E4-859E-117EA0B7E843}">
      <dgm:prSet/>
      <dgm:spPr/>
      <dgm:t>
        <a:bodyPr/>
        <a:lstStyle/>
        <a:p>
          <a:endParaRPr lang="en-US"/>
        </a:p>
      </dgm:t>
    </dgm:pt>
    <dgm:pt modelId="{F2564EEF-FC93-4827-927A-0B9D03966154}" type="sibTrans" cxnId="{E21A096D-5E0B-42E4-859E-117EA0B7E843}">
      <dgm:prSet/>
      <dgm:spPr/>
      <dgm:t>
        <a:bodyPr/>
        <a:lstStyle/>
        <a:p>
          <a:endParaRPr lang="en-US"/>
        </a:p>
      </dgm:t>
    </dgm:pt>
    <dgm:pt modelId="{B11146AE-F2AD-4DDC-8973-5171A9EFF3A1}">
      <dgm:prSet/>
      <dgm:spPr/>
      <dgm:t>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660033"/>
              </a:solidFill>
              <a:effectLst/>
              <a:latin typeface="Arial" charset="0"/>
              <a:cs typeface="Arial" charset="0"/>
            </a:rPr>
            <a:t>Study</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660033"/>
              </a:solidFill>
              <a:effectLst/>
              <a:latin typeface="Arial" charset="0"/>
              <a:cs typeface="Arial" charset="0"/>
            </a:rPr>
            <a:t>Analyze </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660033"/>
              </a:solidFill>
              <a:effectLst/>
              <a:latin typeface="Arial" charset="0"/>
              <a:cs typeface="Arial" charset="0"/>
            </a:rPr>
            <a:t>results</a:t>
          </a:r>
        </a:p>
      </dgm:t>
    </dgm:pt>
    <dgm:pt modelId="{3E1D9D8F-5150-44E9-88FE-FD615311D9D6}" type="parTrans" cxnId="{545E3FA6-4989-4D2F-B958-DD640C44CC2A}">
      <dgm:prSet/>
      <dgm:spPr/>
      <dgm:t>
        <a:bodyPr/>
        <a:lstStyle/>
        <a:p>
          <a:endParaRPr lang="en-US"/>
        </a:p>
      </dgm:t>
    </dgm:pt>
    <dgm:pt modelId="{25D85309-AB26-4358-BB8A-EE0D41F92075}" type="sibTrans" cxnId="{545E3FA6-4989-4D2F-B958-DD640C44CC2A}">
      <dgm:prSet/>
      <dgm:spPr/>
      <dgm:t>
        <a:bodyPr/>
        <a:lstStyle/>
        <a:p>
          <a:endParaRPr lang="en-US"/>
        </a:p>
      </dgm:t>
    </dgm:pt>
    <dgm:pt modelId="{BEEEBCD2-6B5C-44C6-8DB9-10D8013D8327}">
      <dgm:prSet/>
      <dgm:spPr/>
      <dgm:t>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660033"/>
              </a:solidFill>
              <a:effectLst/>
              <a:latin typeface="Arial" charset="0"/>
              <a:cs typeface="Arial" charset="0"/>
            </a:rPr>
            <a:t>ACT</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660033"/>
              </a:solidFill>
              <a:effectLst/>
              <a:latin typeface="Arial" charset="0"/>
              <a:cs typeface="Arial" charset="0"/>
            </a:rPr>
            <a:t>Implement </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660033"/>
              </a:solidFill>
              <a:effectLst/>
              <a:latin typeface="Arial" charset="0"/>
              <a:cs typeface="Arial" charset="0"/>
            </a:rPr>
            <a:t>change</a:t>
          </a:r>
        </a:p>
      </dgm:t>
    </dgm:pt>
    <dgm:pt modelId="{F5B9C974-F2D9-42A3-B453-06BFEB6FC14E}" type="parTrans" cxnId="{226AAEF9-8845-4E10-89A0-418004F0C5B0}">
      <dgm:prSet/>
      <dgm:spPr/>
      <dgm:t>
        <a:bodyPr/>
        <a:lstStyle/>
        <a:p>
          <a:endParaRPr lang="en-US"/>
        </a:p>
      </dgm:t>
    </dgm:pt>
    <dgm:pt modelId="{FAC25AEC-6DF7-4C06-A27C-3D0F57394F86}" type="sibTrans" cxnId="{226AAEF9-8845-4E10-89A0-418004F0C5B0}">
      <dgm:prSet/>
      <dgm:spPr/>
      <dgm:t>
        <a:bodyPr/>
        <a:lstStyle/>
        <a:p>
          <a:endParaRPr lang="en-US"/>
        </a:p>
      </dgm:t>
    </dgm:pt>
    <dgm:pt modelId="{4D6B22C5-DF22-4C3B-AAAB-2A3FFBD7F852}" type="pres">
      <dgm:prSet presAssocID="{7B75EDF0-A3FE-4574-B5B1-38505D99CF57}" presName="cycle" presStyleCnt="0">
        <dgm:presLayoutVars>
          <dgm:dir/>
          <dgm:resizeHandles val="exact"/>
        </dgm:presLayoutVars>
      </dgm:prSet>
      <dgm:spPr/>
    </dgm:pt>
    <dgm:pt modelId="{75686C43-EA36-4AED-8661-A85941951CAA}" type="pres">
      <dgm:prSet presAssocID="{E05F9BCD-4F37-4FA5-B090-BD255F09195B}" presName="dummy" presStyleCnt="0"/>
      <dgm:spPr/>
    </dgm:pt>
    <dgm:pt modelId="{F93385B7-8C7E-4080-A4A8-0294E09083BF}" type="pres">
      <dgm:prSet presAssocID="{E05F9BCD-4F37-4FA5-B090-BD255F09195B}" presName="node" presStyleLbl="revTx" presStyleIdx="0" presStyleCnt="4">
        <dgm:presLayoutVars>
          <dgm:bulletEnabled val="1"/>
        </dgm:presLayoutVars>
      </dgm:prSet>
      <dgm:spPr/>
      <dgm:t>
        <a:bodyPr/>
        <a:lstStyle/>
        <a:p>
          <a:endParaRPr lang="en-US"/>
        </a:p>
      </dgm:t>
    </dgm:pt>
    <dgm:pt modelId="{B63D4FEC-36C0-433D-9A12-2F5F27328D4A}" type="pres">
      <dgm:prSet presAssocID="{B0F0DB6E-B807-42F6-8EE8-6CE64101E287}" presName="sibTrans" presStyleLbl="node1" presStyleIdx="0" presStyleCnt="4"/>
      <dgm:spPr/>
      <dgm:t>
        <a:bodyPr/>
        <a:lstStyle/>
        <a:p>
          <a:endParaRPr lang="en-US"/>
        </a:p>
      </dgm:t>
    </dgm:pt>
    <dgm:pt modelId="{AE9A4772-226C-4F85-97F2-1F60DB732679}" type="pres">
      <dgm:prSet presAssocID="{B64D208F-2C29-4418-9470-E076C382F7A4}" presName="dummy" presStyleCnt="0"/>
      <dgm:spPr/>
    </dgm:pt>
    <dgm:pt modelId="{822430E6-944B-4EBB-B444-B2229E93DF3C}" type="pres">
      <dgm:prSet presAssocID="{B64D208F-2C29-4418-9470-E076C382F7A4}" presName="node" presStyleLbl="revTx" presStyleIdx="1" presStyleCnt="4">
        <dgm:presLayoutVars>
          <dgm:bulletEnabled val="1"/>
        </dgm:presLayoutVars>
      </dgm:prSet>
      <dgm:spPr/>
      <dgm:t>
        <a:bodyPr/>
        <a:lstStyle/>
        <a:p>
          <a:endParaRPr lang="en-US"/>
        </a:p>
      </dgm:t>
    </dgm:pt>
    <dgm:pt modelId="{92083C59-A301-421C-9CD8-2532C73FDCA3}" type="pres">
      <dgm:prSet presAssocID="{F2564EEF-FC93-4827-927A-0B9D03966154}" presName="sibTrans" presStyleLbl="node1" presStyleIdx="1" presStyleCnt="4"/>
      <dgm:spPr/>
      <dgm:t>
        <a:bodyPr/>
        <a:lstStyle/>
        <a:p>
          <a:endParaRPr lang="en-US"/>
        </a:p>
      </dgm:t>
    </dgm:pt>
    <dgm:pt modelId="{689EBF95-673E-444C-89A8-6BEDB354714A}" type="pres">
      <dgm:prSet presAssocID="{B11146AE-F2AD-4DDC-8973-5171A9EFF3A1}" presName="dummy" presStyleCnt="0"/>
      <dgm:spPr/>
    </dgm:pt>
    <dgm:pt modelId="{03D4B200-FF16-4BA0-A91E-9711AFA0BB5B}" type="pres">
      <dgm:prSet presAssocID="{B11146AE-F2AD-4DDC-8973-5171A9EFF3A1}" presName="node" presStyleLbl="revTx" presStyleIdx="2" presStyleCnt="4">
        <dgm:presLayoutVars>
          <dgm:bulletEnabled val="1"/>
        </dgm:presLayoutVars>
      </dgm:prSet>
      <dgm:spPr/>
      <dgm:t>
        <a:bodyPr/>
        <a:lstStyle/>
        <a:p>
          <a:endParaRPr lang="en-US"/>
        </a:p>
      </dgm:t>
    </dgm:pt>
    <dgm:pt modelId="{2C073CD3-B9E3-422B-893B-3650DA85C09F}" type="pres">
      <dgm:prSet presAssocID="{25D85309-AB26-4358-BB8A-EE0D41F92075}" presName="sibTrans" presStyleLbl="node1" presStyleIdx="2" presStyleCnt="4"/>
      <dgm:spPr/>
      <dgm:t>
        <a:bodyPr/>
        <a:lstStyle/>
        <a:p>
          <a:endParaRPr lang="en-US"/>
        </a:p>
      </dgm:t>
    </dgm:pt>
    <dgm:pt modelId="{C73B8CA4-B864-4D8D-84EC-4148D63FD829}" type="pres">
      <dgm:prSet presAssocID="{BEEEBCD2-6B5C-44C6-8DB9-10D8013D8327}" presName="dummy" presStyleCnt="0"/>
      <dgm:spPr/>
    </dgm:pt>
    <dgm:pt modelId="{CEEE4670-D7D9-4D44-8319-43A034360740}" type="pres">
      <dgm:prSet presAssocID="{BEEEBCD2-6B5C-44C6-8DB9-10D8013D8327}" presName="node" presStyleLbl="revTx" presStyleIdx="3" presStyleCnt="4">
        <dgm:presLayoutVars>
          <dgm:bulletEnabled val="1"/>
        </dgm:presLayoutVars>
      </dgm:prSet>
      <dgm:spPr/>
      <dgm:t>
        <a:bodyPr/>
        <a:lstStyle/>
        <a:p>
          <a:endParaRPr lang="en-US"/>
        </a:p>
      </dgm:t>
    </dgm:pt>
    <dgm:pt modelId="{6BF5BF00-11B1-483A-9346-05374434B012}" type="pres">
      <dgm:prSet presAssocID="{FAC25AEC-6DF7-4C06-A27C-3D0F57394F86}" presName="sibTrans" presStyleLbl="node1" presStyleIdx="3" presStyleCnt="4"/>
      <dgm:spPr/>
      <dgm:t>
        <a:bodyPr/>
        <a:lstStyle/>
        <a:p>
          <a:endParaRPr lang="en-US"/>
        </a:p>
      </dgm:t>
    </dgm:pt>
  </dgm:ptLst>
  <dgm:cxnLst>
    <dgm:cxn modelId="{D658E944-1449-4398-8E91-3DF7B693A998}" type="presOf" srcId="{25D85309-AB26-4358-BB8A-EE0D41F92075}" destId="{2C073CD3-B9E3-422B-893B-3650DA85C09F}" srcOrd="0" destOrd="0" presId="urn:microsoft.com/office/officeart/2005/8/layout/cycle1"/>
    <dgm:cxn modelId="{848455C6-588A-4D56-A42E-82C4778F2ACE}" type="presOf" srcId="{B11146AE-F2AD-4DDC-8973-5171A9EFF3A1}" destId="{03D4B200-FF16-4BA0-A91E-9711AFA0BB5B}" srcOrd="0" destOrd="0" presId="urn:microsoft.com/office/officeart/2005/8/layout/cycle1"/>
    <dgm:cxn modelId="{B578AAC8-9B01-406C-9F78-AB61542E5320}" type="presOf" srcId="{BEEEBCD2-6B5C-44C6-8DB9-10D8013D8327}" destId="{CEEE4670-D7D9-4D44-8319-43A034360740}" srcOrd="0" destOrd="0" presId="urn:microsoft.com/office/officeart/2005/8/layout/cycle1"/>
    <dgm:cxn modelId="{AA174B2F-576C-4C71-B5D0-11EB2AE5D4CB}" srcId="{7B75EDF0-A3FE-4574-B5B1-38505D99CF57}" destId="{E05F9BCD-4F37-4FA5-B090-BD255F09195B}" srcOrd="0" destOrd="0" parTransId="{76049A6F-24BE-4F00-9DC8-F26CBBC8A462}" sibTransId="{B0F0DB6E-B807-42F6-8EE8-6CE64101E287}"/>
    <dgm:cxn modelId="{E21A096D-5E0B-42E4-859E-117EA0B7E843}" srcId="{7B75EDF0-A3FE-4574-B5B1-38505D99CF57}" destId="{B64D208F-2C29-4418-9470-E076C382F7A4}" srcOrd="1" destOrd="0" parTransId="{16F918AD-1408-48D0-9E00-C23B3479D9EC}" sibTransId="{F2564EEF-FC93-4827-927A-0B9D03966154}"/>
    <dgm:cxn modelId="{B1AAC6A9-B374-4EE2-8ECE-2EE77FAF5159}" type="presOf" srcId="{FAC25AEC-6DF7-4C06-A27C-3D0F57394F86}" destId="{6BF5BF00-11B1-483A-9346-05374434B012}" srcOrd="0" destOrd="0" presId="urn:microsoft.com/office/officeart/2005/8/layout/cycle1"/>
    <dgm:cxn modelId="{1E956BB9-58B7-4608-9F1C-C12A0E3DACF1}" type="presOf" srcId="{F2564EEF-FC93-4827-927A-0B9D03966154}" destId="{92083C59-A301-421C-9CD8-2532C73FDCA3}" srcOrd="0" destOrd="0" presId="urn:microsoft.com/office/officeart/2005/8/layout/cycle1"/>
    <dgm:cxn modelId="{586A9EED-2F72-41D3-9F90-B7C6F06571A3}" type="presOf" srcId="{B0F0DB6E-B807-42F6-8EE8-6CE64101E287}" destId="{B63D4FEC-36C0-433D-9A12-2F5F27328D4A}" srcOrd="0" destOrd="0" presId="urn:microsoft.com/office/officeart/2005/8/layout/cycle1"/>
    <dgm:cxn modelId="{9B919061-40D4-4FF0-B080-23D9CC2D7298}" type="presOf" srcId="{B64D208F-2C29-4418-9470-E076C382F7A4}" destId="{822430E6-944B-4EBB-B444-B2229E93DF3C}" srcOrd="0" destOrd="0" presId="urn:microsoft.com/office/officeart/2005/8/layout/cycle1"/>
    <dgm:cxn modelId="{545E3FA6-4989-4D2F-B958-DD640C44CC2A}" srcId="{7B75EDF0-A3FE-4574-B5B1-38505D99CF57}" destId="{B11146AE-F2AD-4DDC-8973-5171A9EFF3A1}" srcOrd="2" destOrd="0" parTransId="{3E1D9D8F-5150-44E9-88FE-FD615311D9D6}" sibTransId="{25D85309-AB26-4358-BB8A-EE0D41F92075}"/>
    <dgm:cxn modelId="{02E9A610-5C24-4C9E-AD96-7E2B27656EF5}" type="presOf" srcId="{E05F9BCD-4F37-4FA5-B090-BD255F09195B}" destId="{F93385B7-8C7E-4080-A4A8-0294E09083BF}" srcOrd="0" destOrd="0" presId="urn:microsoft.com/office/officeart/2005/8/layout/cycle1"/>
    <dgm:cxn modelId="{226AAEF9-8845-4E10-89A0-418004F0C5B0}" srcId="{7B75EDF0-A3FE-4574-B5B1-38505D99CF57}" destId="{BEEEBCD2-6B5C-44C6-8DB9-10D8013D8327}" srcOrd="3" destOrd="0" parTransId="{F5B9C974-F2D9-42A3-B453-06BFEB6FC14E}" sibTransId="{FAC25AEC-6DF7-4C06-A27C-3D0F57394F86}"/>
    <dgm:cxn modelId="{14E968F7-07CA-4313-B4D1-5B55C36E001C}" type="presOf" srcId="{7B75EDF0-A3FE-4574-B5B1-38505D99CF57}" destId="{4D6B22C5-DF22-4C3B-AAAB-2A3FFBD7F852}" srcOrd="0" destOrd="0" presId="urn:microsoft.com/office/officeart/2005/8/layout/cycle1"/>
    <dgm:cxn modelId="{520C5C3E-562F-4D04-951D-B9A82C638569}" type="presParOf" srcId="{4D6B22C5-DF22-4C3B-AAAB-2A3FFBD7F852}" destId="{75686C43-EA36-4AED-8661-A85941951CAA}" srcOrd="0" destOrd="0" presId="urn:microsoft.com/office/officeart/2005/8/layout/cycle1"/>
    <dgm:cxn modelId="{BDD7FFDA-306C-4AB7-ACA3-E8E0EA585D2F}" type="presParOf" srcId="{4D6B22C5-DF22-4C3B-AAAB-2A3FFBD7F852}" destId="{F93385B7-8C7E-4080-A4A8-0294E09083BF}" srcOrd="1" destOrd="0" presId="urn:microsoft.com/office/officeart/2005/8/layout/cycle1"/>
    <dgm:cxn modelId="{16839177-CB38-4327-98D2-373DA47FE530}" type="presParOf" srcId="{4D6B22C5-DF22-4C3B-AAAB-2A3FFBD7F852}" destId="{B63D4FEC-36C0-433D-9A12-2F5F27328D4A}" srcOrd="2" destOrd="0" presId="urn:microsoft.com/office/officeart/2005/8/layout/cycle1"/>
    <dgm:cxn modelId="{465AAF9A-5B0F-4A29-BD35-10F4BB1B08FF}" type="presParOf" srcId="{4D6B22C5-DF22-4C3B-AAAB-2A3FFBD7F852}" destId="{AE9A4772-226C-4F85-97F2-1F60DB732679}" srcOrd="3" destOrd="0" presId="urn:microsoft.com/office/officeart/2005/8/layout/cycle1"/>
    <dgm:cxn modelId="{373D03C2-1061-42B0-BF43-74A0E60CEA5F}" type="presParOf" srcId="{4D6B22C5-DF22-4C3B-AAAB-2A3FFBD7F852}" destId="{822430E6-944B-4EBB-B444-B2229E93DF3C}" srcOrd="4" destOrd="0" presId="urn:microsoft.com/office/officeart/2005/8/layout/cycle1"/>
    <dgm:cxn modelId="{536A59C5-B00C-4391-8C3F-7E6DD8A79B13}" type="presParOf" srcId="{4D6B22C5-DF22-4C3B-AAAB-2A3FFBD7F852}" destId="{92083C59-A301-421C-9CD8-2532C73FDCA3}" srcOrd="5" destOrd="0" presId="urn:microsoft.com/office/officeart/2005/8/layout/cycle1"/>
    <dgm:cxn modelId="{6492AA39-BB7C-431F-9BFE-8C0D62FC3603}" type="presParOf" srcId="{4D6B22C5-DF22-4C3B-AAAB-2A3FFBD7F852}" destId="{689EBF95-673E-444C-89A8-6BEDB354714A}" srcOrd="6" destOrd="0" presId="urn:microsoft.com/office/officeart/2005/8/layout/cycle1"/>
    <dgm:cxn modelId="{546254E4-7C3D-45E8-B8D7-CB63146A6AA6}" type="presParOf" srcId="{4D6B22C5-DF22-4C3B-AAAB-2A3FFBD7F852}" destId="{03D4B200-FF16-4BA0-A91E-9711AFA0BB5B}" srcOrd="7" destOrd="0" presId="urn:microsoft.com/office/officeart/2005/8/layout/cycle1"/>
    <dgm:cxn modelId="{48A5FCA5-3F6C-4510-9D09-753095045DE3}" type="presParOf" srcId="{4D6B22C5-DF22-4C3B-AAAB-2A3FFBD7F852}" destId="{2C073CD3-B9E3-422B-893B-3650DA85C09F}" srcOrd="8" destOrd="0" presId="urn:microsoft.com/office/officeart/2005/8/layout/cycle1"/>
    <dgm:cxn modelId="{C7D476D9-6EFE-408C-A224-A0391EE9A44C}" type="presParOf" srcId="{4D6B22C5-DF22-4C3B-AAAB-2A3FFBD7F852}" destId="{C73B8CA4-B864-4D8D-84EC-4148D63FD829}" srcOrd="9" destOrd="0" presId="urn:microsoft.com/office/officeart/2005/8/layout/cycle1"/>
    <dgm:cxn modelId="{E2522142-7DAD-4A69-ACBC-5C1CC1AD0984}" type="presParOf" srcId="{4D6B22C5-DF22-4C3B-AAAB-2A3FFBD7F852}" destId="{CEEE4670-D7D9-4D44-8319-43A034360740}" srcOrd="10" destOrd="0" presId="urn:microsoft.com/office/officeart/2005/8/layout/cycle1"/>
    <dgm:cxn modelId="{6AF2246F-DD34-4F83-A7DC-63049BE3AF23}" type="presParOf" srcId="{4D6B22C5-DF22-4C3B-AAAB-2A3FFBD7F852}" destId="{6BF5BF00-11B1-483A-9346-05374434B012}" srcOrd="11" destOrd="0" presId="urn:microsoft.com/office/officeart/2005/8/layout/cycle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17EC409-29BF-4A7F-8D2B-3E090FFD973F}">
      <dsp:nvSpPr>
        <dsp:cNvPr id="0" name=""/>
        <dsp:cNvSpPr/>
      </dsp:nvSpPr>
      <dsp:spPr>
        <a:xfrm>
          <a:off x="5720581" y="2485522"/>
          <a:ext cx="307655" cy="943477"/>
        </a:xfrm>
        <a:custGeom>
          <a:avLst/>
          <a:gdLst/>
          <a:ahLst/>
          <a:cxnLst/>
          <a:rect l="0" t="0" r="0" b="0"/>
          <a:pathLst>
            <a:path>
              <a:moveTo>
                <a:pt x="0" y="0"/>
              </a:moveTo>
              <a:lnTo>
                <a:pt x="0" y="943477"/>
              </a:lnTo>
              <a:lnTo>
                <a:pt x="307655" y="943477"/>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8890E5-161F-44F8-84B9-D888248FACF1}">
      <dsp:nvSpPr>
        <dsp:cNvPr id="0" name=""/>
        <dsp:cNvSpPr/>
      </dsp:nvSpPr>
      <dsp:spPr>
        <a:xfrm>
          <a:off x="4951831" y="1025522"/>
          <a:ext cx="1589164" cy="434481"/>
        </a:xfrm>
        <a:custGeom>
          <a:avLst/>
          <a:gdLst/>
          <a:ahLst/>
          <a:cxnLst/>
          <a:rect l="0" t="0" r="0" b="0"/>
          <a:pathLst>
            <a:path>
              <a:moveTo>
                <a:pt x="0" y="0"/>
              </a:moveTo>
              <a:lnTo>
                <a:pt x="0" y="219122"/>
              </a:lnTo>
              <a:lnTo>
                <a:pt x="1589164" y="219122"/>
              </a:lnTo>
              <a:lnTo>
                <a:pt x="1589164" y="434481"/>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9675A6-585A-4BA7-9FE4-BE56E18717A9}">
      <dsp:nvSpPr>
        <dsp:cNvPr id="0" name=""/>
        <dsp:cNvSpPr/>
      </dsp:nvSpPr>
      <dsp:spPr>
        <a:xfrm>
          <a:off x="3331122" y="2485522"/>
          <a:ext cx="1240877" cy="430717"/>
        </a:xfrm>
        <a:custGeom>
          <a:avLst/>
          <a:gdLst/>
          <a:ahLst/>
          <a:cxnLst/>
          <a:rect l="0" t="0" r="0" b="0"/>
          <a:pathLst>
            <a:path>
              <a:moveTo>
                <a:pt x="0" y="0"/>
              </a:moveTo>
              <a:lnTo>
                <a:pt x="0" y="215358"/>
              </a:lnTo>
              <a:lnTo>
                <a:pt x="1240877" y="215358"/>
              </a:lnTo>
              <a:lnTo>
                <a:pt x="1240877" y="430717"/>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F07B73-ADA2-4A2F-B516-C867AA644CDD}">
      <dsp:nvSpPr>
        <dsp:cNvPr id="0" name=""/>
        <dsp:cNvSpPr/>
      </dsp:nvSpPr>
      <dsp:spPr>
        <a:xfrm>
          <a:off x="1269829" y="3941759"/>
          <a:ext cx="307655" cy="2399713"/>
        </a:xfrm>
        <a:custGeom>
          <a:avLst/>
          <a:gdLst/>
          <a:ahLst/>
          <a:cxnLst/>
          <a:rect l="0" t="0" r="0" b="0"/>
          <a:pathLst>
            <a:path>
              <a:moveTo>
                <a:pt x="0" y="0"/>
              </a:moveTo>
              <a:lnTo>
                <a:pt x="0" y="2399713"/>
              </a:lnTo>
              <a:lnTo>
                <a:pt x="307655" y="239971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6E7417-2117-48C0-B7D6-818A170CD526}">
      <dsp:nvSpPr>
        <dsp:cNvPr id="0" name=""/>
        <dsp:cNvSpPr/>
      </dsp:nvSpPr>
      <dsp:spPr>
        <a:xfrm>
          <a:off x="1269829" y="3941759"/>
          <a:ext cx="307655" cy="943477"/>
        </a:xfrm>
        <a:custGeom>
          <a:avLst/>
          <a:gdLst/>
          <a:ahLst/>
          <a:cxnLst/>
          <a:rect l="0" t="0" r="0" b="0"/>
          <a:pathLst>
            <a:path>
              <a:moveTo>
                <a:pt x="0" y="0"/>
              </a:moveTo>
              <a:lnTo>
                <a:pt x="0" y="943477"/>
              </a:lnTo>
              <a:lnTo>
                <a:pt x="307655" y="943477"/>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2EFBF17-968E-441F-BD69-CABD4EA82EAF}">
      <dsp:nvSpPr>
        <dsp:cNvPr id="0" name=""/>
        <dsp:cNvSpPr/>
      </dsp:nvSpPr>
      <dsp:spPr>
        <a:xfrm>
          <a:off x="2090244" y="2485522"/>
          <a:ext cx="1240877" cy="430717"/>
        </a:xfrm>
        <a:custGeom>
          <a:avLst/>
          <a:gdLst/>
          <a:ahLst/>
          <a:cxnLst/>
          <a:rect l="0" t="0" r="0" b="0"/>
          <a:pathLst>
            <a:path>
              <a:moveTo>
                <a:pt x="1240877" y="0"/>
              </a:moveTo>
              <a:lnTo>
                <a:pt x="1240877" y="215358"/>
              </a:lnTo>
              <a:lnTo>
                <a:pt x="0" y="215358"/>
              </a:lnTo>
              <a:lnTo>
                <a:pt x="0" y="430717"/>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16847D-CA8F-48CE-962D-7BBDA53DFDD7}">
      <dsp:nvSpPr>
        <dsp:cNvPr id="0" name=""/>
        <dsp:cNvSpPr/>
      </dsp:nvSpPr>
      <dsp:spPr>
        <a:xfrm>
          <a:off x="3331122" y="1025522"/>
          <a:ext cx="1620709" cy="434481"/>
        </a:xfrm>
        <a:custGeom>
          <a:avLst/>
          <a:gdLst/>
          <a:ahLst/>
          <a:cxnLst/>
          <a:rect l="0" t="0" r="0" b="0"/>
          <a:pathLst>
            <a:path>
              <a:moveTo>
                <a:pt x="1620709" y="0"/>
              </a:moveTo>
              <a:lnTo>
                <a:pt x="1620709" y="219122"/>
              </a:lnTo>
              <a:lnTo>
                <a:pt x="0" y="219122"/>
              </a:lnTo>
              <a:lnTo>
                <a:pt x="0" y="434481"/>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6211C4-DEB3-4E16-986B-227BC5E87267}">
      <dsp:nvSpPr>
        <dsp:cNvPr id="0" name=""/>
        <dsp:cNvSpPr/>
      </dsp:nvSpPr>
      <dsp:spPr>
        <a:xfrm>
          <a:off x="3926312" y="3"/>
          <a:ext cx="2051037" cy="1025518"/>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smtClean="0"/>
            <a:t>EPA (</a:t>
          </a:r>
          <a:r>
            <a:rPr lang="en-US" sz="2300" kern="1200" dirty="0" err="1" smtClean="0"/>
            <a:t>Entrustable</a:t>
          </a:r>
          <a:r>
            <a:rPr lang="en-US" sz="2300" kern="1200" dirty="0" smtClean="0"/>
            <a:t> Professional Activities)</a:t>
          </a:r>
          <a:endParaRPr lang="en-US" sz="2300" kern="1200" dirty="0"/>
        </a:p>
      </dsp:txBody>
      <dsp:txXfrm>
        <a:off x="3926312" y="3"/>
        <a:ext cx="2051037" cy="1025518"/>
      </dsp:txXfrm>
    </dsp:sp>
    <dsp:sp modelId="{B1275855-E99D-4AB4-8DD3-B8BB685A2E1D}">
      <dsp:nvSpPr>
        <dsp:cNvPr id="0" name=""/>
        <dsp:cNvSpPr/>
      </dsp:nvSpPr>
      <dsp:spPr>
        <a:xfrm>
          <a:off x="2305603" y="1460003"/>
          <a:ext cx="2051037" cy="1025518"/>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smtClean="0"/>
            <a:t>Competency</a:t>
          </a:r>
          <a:endParaRPr lang="en-US" sz="2300" kern="1200" dirty="0"/>
        </a:p>
      </dsp:txBody>
      <dsp:txXfrm>
        <a:off x="2305603" y="1460003"/>
        <a:ext cx="2051037" cy="1025518"/>
      </dsp:txXfrm>
    </dsp:sp>
    <dsp:sp modelId="{9F4BF932-F826-4219-BA18-8C62479D33BE}">
      <dsp:nvSpPr>
        <dsp:cNvPr id="0" name=""/>
        <dsp:cNvSpPr/>
      </dsp:nvSpPr>
      <dsp:spPr>
        <a:xfrm>
          <a:off x="1064725" y="2916240"/>
          <a:ext cx="2051037" cy="1025518"/>
        </a:xfrm>
        <a:prstGeom prst="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smtClean="0"/>
            <a:t>Sub-competency</a:t>
          </a:r>
          <a:endParaRPr lang="en-US" sz="2300" kern="1200" dirty="0"/>
        </a:p>
      </dsp:txBody>
      <dsp:txXfrm>
        <a:off x="1064725" y="2916240"/>
        <a:ext cx="2051037" cy="1025518"/>
      </dsp:txXfrm>
    </dsp:sp>
    <dsp:sp modelId="{CF055F97-DCB9-440F-93ED-6929BDB6B32A}">
      <dsp:nvSpPr>
        <dsp:cNvPr id="0" name=""/>
        <dsp:cNvSpPr/>
      </dsp:nvSpPr>
      <dsp:spPr>
        <a:xfrm>
          <a:off x="1577485" y="4372477"/>
          <a:ext cx="2051037" cy="1025518"/>
        </a:xfrm>
        <a:prstGeom prst="rect">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smtClean="0"/>
            <a:t>Milestone (benchmark)</a:t>
          </a:r>
          <a:endParaRPr lang="en-US" sz="2300" kern="1200" dirty="0"/>
        </a:p>
      </dsp:txBody>
      <dsp:txXfrm>
        <a:off x="1577485" y="4372477"/>
        <a:ext cx="2051037" cy="1025518"/>
      </dsp:txXfrm>
    </dsp:sp>
    <dsp:sp modelId="{6759D2D7-476E-413C-9070-91CAFE93FBDD}">
      <dsp:nvSpPr>
        <dsp:cNvPr id="0" name=""/>
        <dsp:cNvSpPr/>
      </dsp:nvSpPr>
      <dsp:spPr>
        <a:xfrm>
          <a:off x="1577485" y="5828713"/>
          <a:ext cx="2051037" cy="1025518"/>
        </a:xfrm>
        <a:prstGeom prst="rect">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smtClean="0"/>
            <a:t>Milestone (benchmark)</a:t>
          </a:r>
          <a:endParaRPr lang="en-US" sz="2300" kern="1200" dirty="0"/>
        </a:p>
      </dsp:txBody>
      <dsp:txXfrm>
        <a:off x="1577485" y="5828713"/>
        <a:ext cx="2051037" cy="1025518"/>
      </dsp:txXfrm>
    </dsp:sp>
    <dsp:sp modelId="{FF35056A-8F98-4BFC-B79A-205C7B59C927}">
      <dsp:nvSpPr>
        <dsp:cNvPr id="0" name=""/>
        <dsp:cNvSpPr/>
      </dsp:nvSpPr>
      <dsp:spPr>
        <a:xfrm>
          <a:off x="3546481" y="2916240"/>
          <a:ext cx="2051037" cy="1025518"/>
        </a:xfrm>
        <a:prstGeom prst="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smtClean="0"/>
            <a:t>Sub-competency</a:t>
          </a:r>
          <a:endParaRPr lang="en-US" sz="2300" kern="1200" dirty="0"/>
        </a:p>
      </dsp:txBody>
      <dsp:txXfrm>
        <a:off x="3546481" y="2916240"/>
        <a:ext cx="2051037" cy="1025518"/>
      </dsp:txXfrm>
    </dsp:sp>
    <dsp:sp modelId="{26576478-5419-4186-8045-137462F2C097}">
      <dsp:nvSpPr>
        <dsp:cNvPr id="0" name=""/>
        <dsp:cNvSpPr/>
      </dsp:nvSpPr>
      <dsp:spPr>
        <a:xfrm>
          <a:off x="5515477" y="1460003"/>
          <a:ext cx="2051037" cy="1025518"/>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smtClean="0"/>
            <a:t>Competency</a:t>
          </a:r>
          <a:endParaRPr lang="en-US" sz="2300" kern="1200" dirty="0"/>
        </a:p>
      </dsp:txBody>
      <dsp:txXfrm>
        <a:off x="5515477" y="1460003"/>
        <a:ext cx="2051037" cy="1025518"/>
      </dsp:txXfrm>
    </dsp:sp>
    <dsp:sp modelId="{B5EA96CD-2CC8-46EA-AD5D-AFF439F940B9}">
      <dsp:nvSpPr>
        <dsp:cNvPr id="0" name=""/>
        <dsp:cNvSpPr/>
      </dsp:nvSpPr>
      <dsp:spPr>
        <a:xfrm>
          <a:off x="6028236" y="2916240"/>
          <a:ext cx="2051037" cy="1025518"/>
        </a:xfrm>
        <a:prstGeom prst="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smtClean="0"/>
            <a:t>Sub-competency</a:t>
          </a:r>
          <a:endParaRPr lang="en-US" sz="2300" kern="1200" dirty="0"/>
        </a:p>
      </dsp:txBody>
      <dsp:txXfrm>
        <a:off x="6028236" y="2916240"/>
        <a:ext cx="2051037" cy="102551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BDF8E07-9042-4FEA-82E0-C40771874FB4}">
      <dsp:nvSpPr>
        <dsp:cNvPr id="0" name=""/>
        <dsp:cNvSpPr/>
      </dsp:nvSpPr>
      <dsp:spPr>
        <a:xfrm>
          <a:off x="494029" y="0"/>
          <a:ext cx="7241540" cy="4525963"/>
        </a:xfrm>
        <a:prstGeom prst="swooshArrow">
          <a:avLst>
            <a:gd name="adj1" fmla="val 25000"/>
            <a:gd name="adj2" fmla="val 2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995996-A031-4608-BC83-54C6F9D49C1C}">
      <dsp:nvSpPr>
        <dsp:cNvPr id="0" name=""/>
        <dsp:cNvSpPr/>
      </dsp:nvSpPr>
      <dsp:spPr>
        <a:xfrm>
          <a:off x="1413705" y="3123819"/>
          <a:ext cx="188280" cy="188280"/>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50F180-7619-4757-B9FC-ED70292350AA}">
      <dsp:nvSpPr>
        <dsp:cNvPr id="0" name=""/>
        <dsp:cNvSpPr/>
      </dsp:nvSpPr>
      <dsp:spPr>
        <a:xfrm>
          <a:off x="1507845" y="3217959"/>
          <a:ext cx="1687279" cy="13080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766" tIns="0" rIns="0" bIns="0" numCol="1" spcCol="1270" anchor="t" anchorCtr="0">
          <a:noAutofit/>
        </a:bodyPr>
        <a:lstStyle/>
        <a:p>
          <a:pPr lvl="0" algn="l" defTabSz="1200150">
            <a:lnSpc>
              <a:spcPct val="90000"/>
            </a:lnSpc>
            <a:spcBef>
              <a:spcPct val="0"/>
            </a:spcBef>
            <a:spcAft>
              <a:spcPct val="35000"/>
            </a:spcAft>
          </a:pPr>
          <a:r>
            <a:rPr lang="en-US" sz="2700" kern="1200" dirty="0" smtClean="0"/>
            <a:t>M2-M3</a:t>
          </a:r>
          <a:endParaRPr lang="en-US" sz="2700" kern="1200" dirty="0"/>
        </a:p>
      </dsp:txBody>
      <dsp:txXfrm>
        <a:off x="1507845" y="3217959"/>
        <a:ext cx="1687279" cy="1308003"/>
      </dsp:txXfrm>
    </dsp:sp>
    <dsp:sp modelId="{059A728A-94FE-4AEF-9EB7-0AE844B73276}">
      <dsp:nvSpPr>
        <dsp:cNvPr id="0" name=""/>
        <dsp:cNvSpPr/>
      </dsp:nvSpPr>
      <dsp:spPr>
        <a:xfrm>
          <a:off x="3075638" y="1893662"/>
          <a:ext cx="340352" cy="340352"/>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B932FE-CA72-4AFC-A4C1-DD285D167A44}">
      <dsp:nvSpPr>
        <dsp:cNvPr id="0" name=""/>
        <dsp:cNvSpPr/>
      </dsp:nvSpPr>
      <dsp:spPr>
        <a:xfrm>
          <a:off x="3245815" y="2063839"/>
          <a:ext cx="1737969" cy="24621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0346" tIns="0" rIns="0" bIns="0" numCol="1" spcCol="1270" anchor="t" anchorCtr="0">
          <a:noAutofit/>
        </a:bodyPr>
        <a:lstStyle/>
        <a:p>
          <a:pPr lvl="0" algn="l" defTabSz="1200150">
            <a:lnSpc>
              <a:spcPct val="90000"/>
            </a:lnSpc>
            <a:spcBef>
              <a:spcPct val="0"/>
            </a:spcBef>
            <a:spcAft>
              <a:spcPct val="35000"/>
            </a:spcAft>
          </a:pPr>
          <a:r>
            <a:rPr lang="en-US" sz="2700" kern="1200" dirty="0" smtClean="0"/>
            <a:t>M4-PGY1</a:t>
          </a:r>
          <a:endParaRPr lang="en-US" sz="2700" kern="1200" dirty="0"/>
        </a:p>
      </dsp:txBody>
      <dsp:txXfrm>
        <a:off x="3245815" y="2063839"/>
        <a:ext cx="1737969" cy="2462123"/>
      </dsp:txXfrm>
    </dsp:sp>
    <dsp:sp modelId="{903E7C14-3BE6-45A0-AB43-D9C70BEEF768}">
      <dsp:nvSpPr>
        <dsp:cNvPr id="0" name=""/>
        <dsp:cNvSpPr/>
      </dsp:nvSpPr>
      <dsp:spPr>
        <a:xfrm>
          <a:off x="5074304" y="1145068"/>
          <a:ext cx="470700" cy="470700"/>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6FE7E7-39E8-40A1-87F3-EF9CBDC26A01}">
      <dsp:nvSpPr>
        <dsp:cNvPr id="0" name=""/>
        <dsp:cNvSpPr/>
      </dsp:nvSpPr>
      <dsp:spPr>
        <a:xfrm>
          <a:off x="5309654" y="1380418"/>
          <a:ext cx="1737969" cy="3145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9414" tIns="0" rIns="0" bIns="0" numCol="1" spcCol="1270" anchor="t" anchorCtr="0">
          <a:noAutofit/>
        </a:bodyPr>
        <a:lstStyle/>
        <a:p>
          <a:pPr lvl="0" algn="l" defTabSz="1200150">
            <a:lnSpc>
              <a:spcPct val="90000"/>
            </a:lnSpc>
            <a:spcBef>
              <a:spcPct val="0"/>
            </a:spcBef>
            <a:spcAft>
              <a:spcPct val="35000"/>
            </a:spcAft>
          </a:pPr>
          <a:r>
            <a:rPr lang="en-US" sz="2700" kern="1200" dirty="0" smtClean="0"/>
            <a:t>PGY3-Fellowship</a:t>
          </a:r>
          <a:endParaRPr lang="en-US" sz="2700" kern="1200" dirty="0"/>
        </a:p>
      </dsp:txBody>
      <dsp:txXfrm>
        <a:off x="5309654" y="1380418"/>
        <a:ext cx="1737969" cy="3145544"/>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2991FF8-E463-48D0-9670-66BF06318F79}">
      <dsp:nvSpPr>
        <dsp:cNvPr id="0" name=""/>
        <dsp:cNvSpPr/>
      </dsp:nvSpPr>
      <dsp:spPr>
        <a:xfrm rot="5400000">
          <a:off x="-245395" y="248052"/>
          <a:ext cx="1635968" cy="1145177"/>
        </a:xfrm>
        <a:prstGeom prst="chevron">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PD</a:t>
          </a:r>
          <a:endParaRPr lang="en-US" sz="2000" kern="1200" dirty="0"/>
        </a:p>
      </dsp:txBody>
      <dsp:txXfrm rot="5400000">
        <a:off x="-245395" y="248052"/>
        <a:ext cx="1635968" cy="1145177"/>
      </dsp:txXfrm>
    </dsp:sp>
    <dsp:sp modelId="{63DACA7D-B43B-420A-BBF9-A7A138EC628F}">
      <dsp:nvSpPr>
        <dsp:cNvPr id="0" name=""/>
        <dsp:cNvSpPr/>
      </dsp:nvSpPr>
      <dsp:spPr>
        <a:xfrm rot="5400000">
          <a:off x="4155699" y="-3007863"/>
          <a:ext cx="1063379" cy="7084422"/>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Identify assessment methods and tools and how they align with milestones</a:t>
          </a:r>
          <a:endParaRPr lang="en-US" sz="2000" kern="1200" dirty="0"/>
        </a:p>
        <a:p>
          <a:pPr marL="228600" lvl="1" indent="-228600" algn="l" defTabSz="889000">
            <a:lnSpc>
              <a:spcPct val="90000"/>
            </a:lnSpc>
            <a:spcBef>
              <a:spcPct val="0"/>
            </a:spcBef>
            <a:spcAft>
              <a:spcPct val="15000"/>
            </a:spcAft>
            <a:buChar char="••"/>
          </a:pPr>
          <a:r>
            <a:rPr lang="en-US" sz="2000" kern="1200" dirty="0" smtClean="0"/>
            <a:t>Determine how to report data to committee</a:t>
          </a:r>
          <a:endParaRPr lang="en-US" sz="2000" kern="1200" dirty="0"/>
        </a:p>
      </dsp:txBody>
      <dsp:txXfrm rot="5400000">
        <a:off x="4155699" y="-3007863"/>
        <a:ext cx="1063379" cy="7084422"/>
      </dsp:txXfrm>
    </dsp:sp>
    <dsp:sp modelId="{81755116-6E67-480A-BAF3-538C0A6863A4}">
      <dsp:nvSpPr>
        <dsp:cNvPr id="0" name=""/>
        <dsp:cNvSpPr/>
      </dsp:nvSpPr>
      <dsp:spPr>
        <a:xfrm rot="5400000">
          <a:off x="-245395" y="1690392"/>
          <a:ext cx="1635968" cy="1145177"/>
        </a:xfrm>
        <a:prstGeom prst="chevron">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Committee</a:t>
          </a:r>
          <a:endParaRPr lang="en-US" sz="1800" kern="1200" dirty="0"/>
        </a:p>
      </dsp:txBody>
      <dsp:txXfrm rot="5400000">
        <a:off x="-245395" y="1690392"/>
        <a:ext cx="1635968" cy="1145177"/>
      </dsp:txXfrm>
    </dsp:sp>
    <dsp:sp modelId="{A979C217-632B-473B-8032-7850F5750626}">
      <dsp:nvSpPr>
        <dsp:cNvPr id="0" name=""/>
        <dsp:cNvSpPr/>
      </dsp:nvSpPr>
      <dsp:spPr>
        <a:xfrm rot="5400000">
          <a:off x="4155699" y="-1565524"/>
          <a:ext cx="1063379" cy="7084422"/>
        </a:xfrm>
        <a:prstGeom prst="round2SameRect">
          <a:avLst/>
        </a:prstGeom>
        <a:solidFill>
          <a:schemeClr val="lt1">
            <a:alpha val="90000"/>
            <a:hueOff val="0"/>
            <a:satOff val="0"/>
            <a:lumOff val="0"/>
            <a:alphaOff val="0"/>
          </a:schemeClr>
        </a:solidFill>
        <a:ln w="9525" cap="flat" cmpd="sng" algn="ctr">
          <a:solidFill>
            <a:schemeClr val="accent2">
              <a:hueOff val="2340759"/>
              <a:satOff val="-2919"/>
              <a:lumOff val="68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Review resident performance on assessment tools </a:t>
          </a:r>
          <a:endParaRPr lang="en-US" sz="2000" kern="1200" dirty="0"/>
        </a:p>
        <a:p>
          <a:pPr marL="228600" lvl="1" indent="-228600" algn="l" defTabSz="889000">
            <a:lnSpc>
              <a:spcPct val="90000"/>
            </a:lnSpc>
            <a:spcBef>
              <a:spcPct val="0"/>
            </a:spcBef>
            <a:spcAft>
              <a:spcPct val="15000"/>
            </a:spcAft>
            <a:buChar char="••"/>
          </a:pPr>
          <a:r>
            <a:rPr lang="en-US" sz="2000" kern="1200" dirty="0" smtClean="0"/>
            <a:t>Determine if resident has met the milestones</a:t>
          </a:r>
          <a:endParaRPr lang="en-US" sz="2000" kern="1200" dirty="0"/>
        </a:p>
        <a:p>
          <a:pPr marL="228600" lvl="1" indent="-228600" algn="l" defTabSz="889000">
            <a:lnSpc>
              <a:spcPct val="90000"/>
            </a:lnSpc>
            <a:spcBef>
              <a:spcPct val="0"/>
            </a:spcBef>
            <a:spcAft>
              <a:spcPct val="15000"/>
            </a:spcAft>
            <a:buChar char="••"/>
          </a:pPr>
          <a:r>
            <a:rPr lang="en-US" sz="2000" kern="1200" dirty="0" smtClean="0"/>
            <a:t>Determine faculty development needs re: assessment</a:t>
          </a:r>
          <a:endParaRPr lang="en-US" sz="2000" kern="1200" dirty="0"/>
        </a:p>
      </dsp:txBody>
      <dsp:txXfrm rot="5400000">
        <a:off x="4155699" y="-1565524"/>
        <a:ext cx="1063379" cy="7084422"/>
      </dsp:txXfrm>
    </dsp:sp>
    <dsp:sp modelId="{1FF23D82-1F33-4765-8A01-196A3AB12FA0}">
      <dsp:nvSpPr>
        <dsp:cNvPr id="0" name=""/>
        <dsp:cNvSpPr/>
      </dsp:nvSpPr>
      <dsp:spPr>
        <a:xfrm rot="5400000">
          <a:off x="-245395" y="3132732"/>
          <a:ext cx="1635968" cy="1145177"/>
        </a:xfrm>
        <a:prstGeom prst="chevron">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Program Director</a:t>
          </a:r>
          <a:endParaRPr lang="en-US" sz="2000" kern="1200" dirty="0"/>
        </a:p>
      </dsp:txBody>
      <dsp:txXfrm rot="5400000">
        <a:off x="-245395" y="3132732"/>
        <a:ext cx="1635968" cy="1145177"/>
      </dsp:txXfrm>
    </dsp:sp>
    <dsp:sp modelId="{2688D9AF-8075-4A7F-B432-13B2481CEDDE}">
      <dsp:nvSpPr>
        <dsp:cNvPr id="0" name=""/>
        <dsp:cNvSpPr/>
      </dsp:nvSpPr>
      <dsp:spPr>
        <a:xfrm rot="5400000">
          <a:off x="4155419" y="-122904"/>
          <a:ext cx="1063938" cy="7084422"/>
        </a:xfrm>
        <a:prstGeom prst="round2SameRect">
          <a:avLst/>
        </a:prstGeom>
        <a:solidFill>
          <a:schemeClr val="lt1">
            <a:alpha val="90000"/>
            <a:hueOff val="0"/>
            <a:satOff val="0"/>
            <a:lumOff val="0"/>
            <a:alphaOff val="0"/>
          </a:schemeClr>
        </a:solidFill>
        <a:ln w="9525" cap="flat" cmpd="sng" algn="ctr">
          <a:solidFill>
            <a:schemeClr val="accent2">
              <a:hueOff val="4681519"/>
              <a:satOff val="-5839"/>
              <a:lumOff val="137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Conduct semi-annual evaluations</a:t>
          </a:r>
          <a:endParaRPr lang="en-US" sz="2000" kern="1200" dirty="0"/>
        </a:p>
        <a:p>
          <a:pPr marL="228600" lvl="1" indent="-228600" algn="l" defTabSz="889000">
            <a:lnSpc>
              <a:spcPct val="90000"/>
            </a:lnSpc>
            <a:spcBef>
              <a:spcPct val="0"/>
            </a:spcBef>
            <a:spcAft>
              <a:spcPct val="15000"/>
            </a:spcAft>
            <a:buChar char="••"/>
          </a:pPr>
          <a:r>
            <a:rPr lang="en-US" sz="2000" kern="1200" dirty="0" smtClean="0"/>
            <a:t>Provide feedback to resident about milestone achievement</a:t>
          </a:r>
          <a:endParaRPr lang="en-US" sz="2000" kern="1200" dirty="0"/>
        </a:p>
        <a:p>
          <a:pPr marL="228600" lvl="1" indent="-228600" algn="l" defTabSz="889000">
            <a:lnSpc>
              <a:spcPct val="90000"/>
            </a:lnSpc>
            <a:spcBef>
              <a:spcPct val="0"/>
            </a:spcBef>
            <a:spcAft>
              <a:spcPct val="15000"/>
            </a:spcAft>
            <a:buChar char="••"/>
          </a:pPr>
          <a:r>
            <a:rPr lang="en-US" sz="2000" kern="1200" dirty="0" smtClean="0"/>
            <a:t>Develop learning plan</a:t>
          </a:r>
          <a:endParaRPr lang="en-US" sz="2000" kern="1200" dirty="0"/>
        </a:p>
      </dsp:txBody>
      <dsp:txXfrm rot="5400000">
        <a:off x="4155419" y="-122904"/>
        <a:ext cx="1063938" cy="7084422"/>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93385B7-8C7E-4080-A4A8-0294E09083BF}">
      <dsp:nvSpPr>
        <dsp:cNvPr id="0" name=""/>
        <dsp:cNvSpPr/>
      </dsp:nvSpPr>
      <dsp:spPr>
        <a:xfrm>
          <a:off x="2711090" y="548451"/>
          <a:ext cx="1538704" cy="15387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kern="1200" cap="none" normalizeH="0" baseline="0" dirty="0" smtClean="0">
              <a:ln>
                <a:noFill/>
              </a:ln>
              <a:solidFill>
                <a:srgbClr val="660033"/>
              </a:solidFill>
              <a:effectLst/>
              <a:latin typeface="Arial" charset="0"/>
              <a:cs typeface="Arial" charset="0"/>
            </a:rPr>
            <a:t>Plan</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kern="1200" cap="none" normalizeH="0" baseline="0" dirty="0" smtClean="0">
              <a:ln>
                <a:noFill/>
              </a:ln>
              <a:solidFill>
                <a:srgbClr val="660033"/>
              </a:solidFill>
              <a:effectLst/>
              <a:latin typeface="Arial" charset="0"/>
              <a:cs typeface="Arial" charset="0"/>
            </a:rPr>
            <a:t>Plan an educational  </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kern="1200" cap="none" normalizeH="0" baseline="0" dirty="0" smtClean="0">
              <a:ln>
                <a:noFill/>
              </a:ln>
              <a:solidFill>
                <a:srgbClr val="660033"/>
              </a:solidFill>
              <a:effectLst/>
              <a:latin typeface="Arial" charset="0"/>
              <a:cs typeface="Arial" charset="0"/>
            </a:rPr>
            <a:t>Improvement project</a:t>
          </a:r>
        </a:p>
      </dsp:txBody>
      <dsp:txXfrm>
        <a:off x="2711090" y="548451"/>
        <a:ext cx="1538704" cy="1538704"/>
      </dsp:txXfrm>
    </dsp:sp>
    <dsp:sp modelId="{B63D4FEC-36C0-433D-9A12-2F5F27328D4A}">
      <dsp:nvSpPr>
        <dsp:cNvPr id="0" name=""/>
        <dsp:cNvSpPr/>
      </dsp:nvSpPr>
      <dsp:spPr>
        <a:xfrm>
          <a:off x="-359" y="451311"/>
          <a:ext cx="4347294" cy="4347294"/>
        </a:xfrm>
        <a:prstGeom prst="circularArrow">
          <a:avLst>
            <a:gd name="adj1" fmla="val 6902"/>
            <a:gd name="adj2" fmla="val 465342"/>
            <a:gd name="adj3" fmla="val 549458"/>
            <a:gd name="adj4" fmla="val 20585200"/>
            <a:gd name="adj5" fmla="val 805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2430E6-944B-4EBB-B444-B2229E93DF3C}">
      <dsp:nvSpPr>
        <dsp:cNvPr id="0" name=""/>
        <dsp:cNvSpPr/>
      </dsp:nvSpPr>
      <dsp:spPr>
        <a:xfrm>
          <a:off x="2711090" y="3162760"/>
          <a:ext cx="1538704" cy="15387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kern="1200" cap="none" normalizeH="0" baseline="0" dirty="0" smtClean="0">
              <a:ln>
                <a:noFill/>
              </a:ln>
              <a:solidFill>
                <a:srgbClr val="660033"/>
              </a:solidFill>
              <a:effectLst/>
              <a:latin typeface="Arial" charset="0"/>
              <a:cs typeface="Arial" charset="0"/>
            </a:rPr>
            <a:t>Do</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kern="1200" cap="none" normalizeH="0" baseline="0" dirty="0" smtClean="0">
              <a:ln>
                <a:noFill/>
              </a:ln>
              <a:solidFill>
                <a:srgbClr val="660033"/>
              </a:solidFill>
              <a:effectLst/>
              <a:latin typeface="Arial" charset="0"/>
              <a:cs typeface="Arial" charset="0"/>
            </a:rPr>
            <a:t>Implement </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kern="1200" cap="none" normalizeH="0" baseline="0" dirty="0" smtClean="0">
              <a:ln>
                <a:noFill/>
              </a:ln>
              <a:solidFill>
                <a:srgbClr val="660033"/>
              </a:solidFill>
              <a:effectLst/>
              <a:latin typeface="Arial" charset="0"/>
              <a:cs typeface="Arial" charset="0"/>
            </a:rPr>
            <a:t>the project</a:t>
          </a:r>
        </a:p>
      </dsp:txBody>
      <dsp:txXfrm>
        <a:off x="2711090" y="3162760"/>
        <a:ext cx="1538704" cy="1538704"/>
      </dsp:txXfrm>
    </dsp:sp>
    <dsp:sp modelId="{92083C59-A301-421C-9CD8-2532C73FDCA3}">
      <dsp:nvSpPr>
        <dsp:cNvPr id="0" name=""/>
        <dsp:cNvSpPr/>
      </dsp:nvSpPr>
      <dsp:spPr>
        <a:xfrm>
          <a:off x="-359" y="451311"/>
          <a:ext cx="4347294" cy="4347294"/>
        </a:xfrm>
        <a:prstGeom prst="circularArrow">
          <a:avLst>
            <a:gd name="adj1" fmla="val 6902"/>
            <a:gd name="adj2" fmla="val 465342"/>
            <a:gd name="adj3" fmla="val 5949458"/>
            <a:gd name="adj4" fmla="val 4385200"/>
            <a:gd name="adj5" fmla="val 805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D4B200-FF16-4BA0-A91E-9711AFA0BB5B}">
      <dsp:nvSpPr>
        <dsp:cNvPr id="0" name=""/>
        <dsp:cNvSpPr/>
      </dsp:nvSpPr>
      <dsp:spPr>
        <a:xfrm>
          <a:off x="96780" y="3162760"/>
          <a:ext cx="1538704" cy="15387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kern="1200" cap="none" normalizeH="0" baseline="0" dirty="0" smtClean="0">
              <a:ln>
                <a:noFill/>
              </a:ln>
              <a:solidFill>
                <a:srgbClr val="660033"/>
              </a:solidFill>
              <a:effectLst/>
              <a:latin typeface="Arial" charset="0"/>
              <a:cs typeface="Arial" charset="0"/>
            </a:rPr>
            <a:t>Study</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kern="1200" cap="none" normalizeH="0" baseline="0" dirty="0" smtClean="0">
              <a:ln>
                <a:noFill/>
              </a:ln>
              <a:solidFill>
                <a:srgbClr val="660033"/>
              </a:solidFill>
              <a:effectLst/>
              <a:latin typeface="Arial" charset="0"/>
              <a:cs typeface="Arial" charset="0"/>
            </a:rPr>
            <a:t>Analyze </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kern="1200" cap="none" normalizeH="0" baseline="0" dirty="0" smtClean="0">
              <a:ln>
                <a:noFill/>
              </a:ln>
              <a:solidFill>
                <a:srgbClr val="660033"/>
              </a:solidFill>
              <a:effectLst/>
              <a:latin typeface="Arial" charset="0"/>
              <a:cs typeface="Arial" charset="0"/>
            </a:rPr>
            <a:t>results</a:t>
          </a:r>
        </a:p>
      </dsp:txBody>
      <dsp:txXfrm>
        <a:off x="96780" y="3162760"/>
        <a:ext cx="1538704" cy="1538704"/>
      </dsp:txXfrm>
    </dsp:sp>
    <dsp:sp modelId="{2C073CD3-B9E3-422B-893B-3650DA85C09F}">
      <dsp:nvSpPr>
        <dsp:cNvPr id="0" name=""/>
        <dsp:cNvSpPr/>
      </dsp:nvSpPr>
      <dsp:spPr>
        <a:xfrm>
          <a:off x="-359" y="451311"/>
          <a:ext cx="4347294" cy="4347294"/>
        </a:xfrm>
        <a:prstGeom prst="circularArrow">
          <a:avLst>
            <a:gd name="adj1" fmla="val 6902"/>
            <a:gd name="adj2" fmla="val 465342"/>
            <a:gd name="adj3" fmla="val 11349458"/>
            <a:gd name="adj4" fmla="val 9785200"/>
            <a:gd name="adj5" fmla="val 805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EE4670-D7D9-4D44-8319-43A034360740}">
      <dsp:nvSpPr>
        <dsp:cNvPr id="0" name=""/>
        <dsp:cNvSpPr/>
      </dsp:nvSpPr>
      <dsp:spPr>
        <a:xfrm>
          <a:off x="96780" y="548451"/>
          <a:ext cx="1538704" cy="15387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kern="1200" cap="none" normalizeH="0" baseline="0" dirty="0" smtClean="0">
              <a:ln>
                <a:noFill/>
              </a:ln>
              <a:solidFill>
                <a:srgbClr val="660033"/>
              </a:solidFill>
              <a:effectLst/>
              <a:latin typeface="Arial" charset="0"/>
              <a:cs typeface="Arial" charset="0"/>
            </a:rPr>
            <a:t>ACT</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kern="1200" cap="none" normalizeH="0" baseline="0" dirty="0" smtClean="0">
              <a:ln>
                <a:noFill/>
              </a:ln>
              <a:solidFill>
                <a:srgbClr val="660033"/>
              </a:solidFill>
              <a:effectLst/>
              <a:latin typeface="Arial" charset="0"/>
              <a:cs typeface="Arial" charset="0"/>
            </a:rPr>
            <a:t>Implement </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kern="1200" cap="none" normalizeH="0" baseline="0" dirty="0" smtClean="0">
              <a:ln>
                <a:noFill/>
              </a:ln>
              <a:solidFill>
                <a:srgbClr val="660033"/>
              </a:solidFill>
              <a:effectLst/>
              <a:latin typeface="Arial" charset="0"/>
              <a:cs typeface="Arial" charset="0"/>
            </a:rPr>
            <a:t>change</a:t>
          </a:r>
        </a:p>
      </dsp:txBody>
      <dsp:txXfrm>
        <a:off x="96780" y="548451"/>
        <a:ext cx="1538704" cy="1538704"/>
      </dsp:txXfrm>
    </dsp:sp>
    <dsp:sp modelId="{6BF5BF00-11B1-483A-9346-05374434B012}">
      <dsp:nvSpPr>
        <dsp:cNvPr id="0" name=""/>
        <dsp:cNvSpPr/>
      </dsp:nvSpPr>
      <dsp:spPr>
        <a:xfrm>
          <a:off x="-359" y="451311"/>
          <a:ext cx="4347294" cy="4347294"/>
        </a:xfrm>
        <a:prstGeom prst="circularArrow">
          <a:avLst>
            <a:gd name="adj1" fmla="val 6902"/>
            <a:gd name="adj2" fmla="val 465342"/>
            <a:gd name="adj3" fmla="val 16749458"/>
            <a:gd name="adj4" fmla="val 15185200"/>
            <a:gd name="adj5" fmla="val 805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0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40175" y="0"/>
            <a:ext cx="3013075" cy="465138"/>
          </a:xfrm>
          <a:prstGeom prst="rect">
            <a:avLst/>
          </a:prstGeom>
        </p:spPr>
        <p:txBody>
          <a:bodyPr vert="horz" lIns="91440" tIns="45720" rIns="91440" bIns="45720" rtlCol="0"/>
          <a:lstStyle>
            <a:lvl1pPr algn="r">
              <a:defRPr sz="1200"/>
            </a:lvl1pPr>
          </a:lstStyle>
          <a:p>
            <a:fld id="{C4A356B2-1FB8-45C2-B0DF-31ACAB52B440}" type="datetimeFigureOut">
              <a:rPr lang="en-US" smtClean="0"/>
              <a:pPr/>
              <a:t>5/16/2014</a:t>
            </a:fld>
            <a:endParaRPr lang="en-US"/>
          </a:p>
        </p:txBody>
      </p:sp>
      <p:sp>
        <p:nvSpPr>
          <p:cNvPr id="4" name="Footer Placeholder 3"/>
          <p:cNvSpPr>
            <a:spLocks noGrp="1"/>
          </p:cNvSpPr>
          <p:nvPr>
            <p:ph type="ftr" sz="quarter" idx="2"/>
          </p:nvPr>
        </p:nvSpPr>
        <p:spPr>
          <a:xfrm>
            <a:off x="0" y="8842375"/>
            <a:ext cx="30130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40175" y="8842375"/>
            <a:ext cx="3013075" cy="465138"/>
          </a:xfrm>
          <a:prstGeom prst="rect">
            <a:avLst/>
          </a:prstGeom>
        </p:spPr>
        <p:txBody>
          <a:bodyPr vert="horz" lIns="91440" tIns="45720" rIns="91440" bIns="45720" rtlCol="0" anchor="b"/>
          <a:lstStyle>
            <a:lvl1pPr algn="r">
              <a:defRPr sz="1200"/>
            </a:lvl1pPr>
          </a:lstStyle>
          <a:p>
            <a:fld id="{8E2AE027-C2DC-4533-BAD9-24342841E2CF}"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075" cy="465138"/>
          </a:xfrm>
          <a:prstGeom prst="rect">
            <a:avLst/>
          </a:prstGeom>
        </p:spPr>
        <p:txBody>
          <a:bodyPr vert="horz" lIns="92930" tIns="46465" rIns="92930" bIns="46465"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40175" y="0"/>
            <a:ext cx="3013075" cy="465138"/>
          </a:xfrm>
          <a:prstGeom prst="rect">
            <a:avLst/>
          </a:prstGeom>
        </p:spPr>
        <p:txBody>
          <a:bodyPr vert="horz" lIns="92930" tIns="46465" rIns="92930" bIns="46465" rtlCol="0"/>
          <a:lstStyle>
            <a:lvl1pPr algn="r" fontAlgn="auto">
              <a:spcBef>
                <a:spcPts val="0"/>
              </a:spcBef>
              <a:spcAft>
                <a:spcPts val="0"/>
              </a:spcAft>
              <a:defRPr sz="1200" smtClean="0">
                <a:latin typeface="+mn-lt"/>
                <a:cs typeface="+mn-cs"/>
              </a:defRPr>
            </a:lvl1pPr>
          </a:lstStyle>
          <a:p>
            <a:pPr>
              <a:defRPr/>
            </a:pPr>
            <a:fld id="{2EAD98E1-AFBE-4746-B0E8-DD29CE027265}" type="datetimeFigureOut">
              <a:rPr lang="en-US"/>
              <a:pPr>
                <a:defRPr/>
              </a:pPr>
              <a:t>5/16/2014</a:t>
            </a:fld>
            <a:endParaRPr lang="en-US"/>
          </a:p>
        </p:txBody>
      </p:sp>
      <p:sp>
        <p:nvSpPr>
          <p:cNvPr id="4" name="Slide Image Placeholder 3"/>
          <p:cNvSpPr>
            <a:spLocks noGrp="1" noRot="1" noChangeAspect="1"/>
          </p:cNvSpPr>
          <p:nvPr>
            <p:ph type="sldImg" idx="2"/>
          </p:nvPr>
        </p:nvSpPr>
        <p:spPr>
          <a:xfrm>
            <a:off x="1150938" y="698500"/>
            <a:ext cx="4652962" cy="3490913"/>
          </a:xfrm>
          <a:prstGeom prst="rect">
            <a:avLst/>
          </a:prstGeom>
          <a:noFill/>
          <a:ln w="12700">
            <a:solidFill>
              <a:prstClr val="black"/>
            </a:solidFill>
          </a:ln>
        </p:spPr>
        <p:txBody>
          <a:bodyPr vert="horz" lIns="92930" tIns="46465" rIns="92930" bIns="46465" rtlCol="0" anchor="ctr"/>
          <a:lstStyle/>
          <a:p>
            <a:pPr lvl="0"/>
            <a:endParaRPr lang="en-US" noProof="0"/>
          </a:p>
        </p:txBody>
      </p:sp>
      <p:sp>
        <p:nvSpPr>
          <p:cNvPr id="5" name="Notes Placeholder 4"/>
          <p:cNvSpPr>
            <a:spLocks noGrp="1"/>
          </p:cNvSpPr>
          <p:nvPr>
            <p:ph type="body" sz="quarter" idx="3"/>
          </p:nvPr>
        </p:nvSpPr>
        <p:spPr>
          <a:xfrm>
            <a:off x="695325" y="4421188"/>
            <a:ext cx="5564188" cy="4189412"/>
          </a:xfrm>
          <a:prstGeom prst="rect">
            <a:avLst/>
          </a:prstGeom>
        </p:spPr>
        <p:txBody>
          <a:bodyPr vert="horz" lIns="92930" tIns="46465" rIns="92930" bIns="46465"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42375"/>
            <a:ext cx="3013075" cy="465138"/>
          </a:xfrm>
          <a:prstGeom prst="rect">
            <a:avLst/>
          </a:prstGeom>
        </p:spPr>
        <p:txBody>
          <a:bodyPr vert="horz" lIns="92930" tIns="46465" rIns="92930" bIns="46465"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40175" y="8842375"/>
            <a:ext cx="3013075" cy="465138"/>
          </a:xfrm>
          <a:prstGeom prst="rect">
            <a:avLst/>
          </a:prstGeom>
        </p:spPr>
        <p:txBody>
          <a:bodyPr vert="horz" lIns="92930" tIns="46465" rIns="92930" bIns="46465" rtlCol="0" anchor="b"/>
          <a:lstStyle>
            <a:lvl1pPr algn="r" fontAlgn="auto">
              <a:spcBef>
                <a:spcPts val="0"/>
              </a:spcBef>
              <a:spcAft>
                <a:spcPts val="0"/>
              </a:spcAft>
              <a:defRPr sz="1200" smtClean="0">
                <a:latin typeface="+mn-lt"/>
                <a:cs typeface="+mn-cs"/>
              </a:defRPr>
            </a:lvl1pPr>
          </a:lstStyle>
          <a:p>
            <a:pPr>
              <a:defRPr/>
            </a:pPr>
            <a:fld id="{373C3857-5AC3-4AF9-8970-B75ED449DF0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Use of PCRS will allow the AAMC to collect and analyze data in the Curriculum Inventory about what competencies schools are incorporating into their curricula, where they are incorporating them, how they are teaching them, how they are assessing them, and in what context and/or content they are being taught. To do this, schools will match their program objectives or competencies to PCRS and share that information with the appropriate curriculum management system vendor or developer. As data is exported from curriculum management systems for the Curriculum Inventory, this matching will be used to tag mapped course (sequence block) and session (event) objectives and/or competencies. </a:t>
            </a:r>
          </a:p>
          <a:p>
            <a:r>
              <a:rPr lang="en-US" dirty="0" smtClean="0"/>
              <a:t>PCRS will also be used as a categorization tool in AAMC's </a:t>
            </a:r>
            <a:r>
              <a:rPr lang="en-US" dirty="0" err="1" smtClean="0"/>
              <a:t>MedEdPORTAL</a:t>
            </a:r>
            <a:r>
              <a:rPr lang="en-US" dirty="0" smtClean="0"/>
              <a:t>, which will allow teachers and learners to find teaching resources for specific competencies. </a:t>
            </a:r>
            <a:endParaRPr lang="en-US" dirty="0"/>
          </a:p>
        </p:txBody>
      </p:sp>
      <p:sp>
        <p:nvSpPr>
          <p:cNvPr id="4" name="Slide Number Placeholder 3"/>
          <p:cNvSpPr>
            <a:spLocks noGrp="1"/>
          </p:cNvSpPr>
          <p:nvPr>
            <p:ph type="sldNum" sz="quarter" idx="10"/>
          </p:nvPr>
        </p:nvSpPr>
        <p:spPr/>
        <p:txBody>
          <a:bodyPr/>
          <a:lstStyle/>
          <a:p>
            <a:pPr>
              <a:defRPr/>
            </a:pPr>
            <a:fld id="{373C3857-5AC3-4AF9-8970-B75ED449DF04}" type="slidenum">
              <a:rPr lang="en-US" smtClean="0"/>
              <a:pPr>
                <a:defRPr/>
              </a:pPr>
              <a:t>12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E61DFD0-8C51-4078-989D-7747BD3299B1}" type="slidenum">
              <a:rPr lang="en-US"/>
              <a:pPr fontAlgn="base">
                <a:spcBef>
                  <a:spcPct val="0"/>
                </a:spcBef>
                <a:spcAft>
                  <a:spcPct val="0"/>
                </a:spcAft>
              </a:pPr>
              <a:t>51</a:t>
            </a:fld>
            <a:endParaRPr lang="en-US"/>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082BFE4-8A86-49B6-9B90-1601BACE34C5}" type="slidenum">
              <a:rPr lang="en-US"/>
              <a:pPr fontAlgn="base">
                <a:spcBef>
                  <a:spcPct val="0"/>
                </a:spcBef>
                <a:spcAft>
                  <a:spcPct val="0"/>
                </a:spcAft>
              </a:pPr>
              <a:t>52</a:t>
            </a:fld>
            <a:endParaRPr lang="en-US"/>
          </a:p>
        </p:txBody>
      </p:sp>
      <p:sp>
        <p:nvSpPr>
          <p:cNvPr id="522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2228" name="Rectangle 3"/>
          <p:cNvSpPr>
            <a:spLocks noGrp="1" noChangeArrowheads="1"/>
          </p:cNvSpPr>
          <p:nvPr>
            <p:ph type="body" idx="1"/>
          </p:nvPr>
        </p:nvSpPr>
        <p:spPr bwMode="auto">
          <a:xfrm>
            <a:off x="695325" y="4422775"/>
            <a:ext cx="5564188" cy="4187825"/>
          </a:xfrm>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42D4E8C-E185-44B6-9352-8A94C3CB5076}" type="slidenum">
              <a:rPr lang="en-US"/>
              <a:pPr fontAlgn="base">
                <a:spcBef>
                  <a:spcPct val="0"/>
                </a:spcBef>
                <a:spcAft>
                  <a:spcPct val="0"/>
                </a:spcAft>
              </a:pPr>
              <a:t>53</a:t>
            </a:fld>
            <a:endParaRPr lang="en-US"/>
          </a:p>
        </p:txBody>
      </p:sp>
      <p:sp>
        <p:nvSpPr>
          <p:cNvPr id="532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3252" name="Rectangle 3"/>
          <p:cNvSpPr>
            <a:spLocks noGrp="1" noChangeArrowheads="1"/>
          </p:cNvSpPr>
          <p:nvPr>
            <p:ph type="body" idx="1"/>
          </p:nvPr>
        </p:nvSpPr>
        <p:spPr bwMode="auto">
          <a:xfrm>
            <a:off x="695325" y="4422775"/>
            <a:ext cx="5564188" cy="4187825"/>
          </a:xfrm>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A7E50EB-D5E3-4C87-87B3-36A01481B450}" type="slidenum">
              <a:rPr lang="en-US"/>
              <a:pPr fontAlgn="base">
                <a:spcBef>
                  <a:spcPct val="0"/>
                </a:spcBef>
                <a:spcAft>
                  <a:spcPct val="0"/>
                </a:spcAft>
              </a:pPr>
              <a:t>54</a:t>
            </a:fld>
            <a:endParaRPr lang="en-US"/>
          </a:p>
        </p:txBody>
      </p:sp>
      <p:sp>
        <p:nvSpPr>
          <p:cNvPr id="542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42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D0B4128-0B64-402F-A9BC-BCEAA71132C1}" type="slidenum">
              <a:rPr lang="en-US"/>
              <a:pPr fontAlgn="base">
                <a:spcBef>
                  <a:spcPct val="0"/>
                </a:spcBef>
                <a:spcAft>
                  <a:spcPct val="0"/>
                </a:spcAft>
              </a:pPr>
              <a:t>55</a:t>
            </a:fld>
            <a:endParaRPr lang="en-US"/>
          </a:p>
        </p:txBody>
      </p:sp>
      <p:sp>
        <p:nvSpPr>
          <p:cNvPr id="552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53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3EEAB92-9B8B-4EAB-B2B5-25A88F155794}" type="slidenum">
              <a:rPr lang="en-US"/>
              <a:pPr fontAlgn="base">
                <a:spcBef>
                  <a:spcPct val="0"/>
                </a:spcBef>
                <a:spcAft>
                  <a:spcPct val="0"/>
                </a:spcAft>
              </a:pPr>
              <a:t>56</a:t>
            </a:fld>
            <a:endParaRPr lang="en-US"/>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63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2032DC3-A8CA-4F4F-91C9-7D1FB24C8A1A}" type="slidenum">
              <a:rPr lang="en-US"/>
              <a:pPr fontAlgn="base">
                <a:spcBef>
                  <a:spcPct val="0"/>
                </a:spcBef>
                <a:spcAft>
                  <a:spcPct val="0"/>
                </a:spcAft>
              </a:pPr>
              <a:t>58</a:t>
            </a:fld>
            <a:endParaRPr lang="en-US"/>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04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146053-5B31-4C62-8661-238FB7262CA3}" type="slidenum">
              <a:rPr lang="en-US"/>
              <a:pPr/>
              <a:t>21</a:t>
            </a:fld>
            <a:endParaRPr lang="en-US"/>
          </a:p>
        </p:txBody>
      </p:sp>
      <p:sp>
        <p:nvSpPr>
          <p:cNvPr id="425986" name="Rectangle 2"/>
          <p:cNvSpPr>
            <a:spLocks noGrp="1" noRot="1" noChangeAspect="1" noChangeArrowheads="1" noTextEdit="1"/>
          </p:cNvSpPr>
          <p:nvPr>
            <p:ph type="sldImg"/>
          </p:nvPr>
        </p:nvSpPr>
        <p:spPr>
          <a:ln/>
        </p:spPr>
      </p:sp>
      <p:sp>
        <p:nvSpPr>
          <p:cNvPr id="425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73C3857-5AC3-4AF9-8970-B75ED449DF04}" type="slidenum">
              <a:rPr lang="en-US" smtClean="0"/>
              <a:pPr>
                <a:defRPr/>
              </a:pPr>
              <a:t>32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635BB5-B07F-44D0-96A1-C65145C95795}" type="slidenum">
              <a:rPr lang="en-US" smtClean="0"/>
              <a:pPr/>
              <a:t>33</a:t>
            </a:fld>
            <a:endParaRPr lang="en-US" dirty="0"/>
          </a:p>
        </p:txBody>
      </p:sp>
    </p:spTree>
    <p:extLst>
      <p:ext uri="{BB962C8B-B14F-4D97-AF65-F5344CB8AC3E}">
        <p14:creationId xmlns:p14="http://schemas.microsoft.com/office/powerpoint/2010/main" xmlns="" val="8667842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635BB5-B07F-44D0-96A1-C65145C95795}" type="slidenum">
              <a:rPr lang="en-US" smtClean="0"/>
              <a:pPr/>
              <a:t>34</a:t>
            </a:fld>
            <a:endParaRPr lang="en-US" dirty="0"/>
          </a:p>
        </p:txBody>
      </p:sp>
    </p:spTree>
    <p:extLst>
      <p:ext uri="{BB962C8B-B14F-4D97-AF65-F5344CB8AC3E}">
        <p14:creationId xmlns="" xmlns:p14="http://schemas.microsoft.com/office/powerpoint/2010/main" val="3198311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635BB5-B07F-44D0-96A1-C65145C95795}" type="slidenum">
              <a:rPr lang="en-US" smtClean="0"/>
              <a:pPr/>
              <a:t>35</a:t>
            </a:fld>
            <a:endParaRPr lang="en-US" dirty="0"/>
          </a:p>
        </p:txBody>
      </p:sp>
    </p:spTree>
    <p:extLst>
      <p:ext uri="{BB962C8B-B14F-4D97-AF65-F5344CB8AC3E}">
        <p14:creationId xmlns:p14="http://schemas.microsoft.com/office/powerpoint/2010/main" xmlns="" val="29469928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6B1B40C-A553-44EF-974D-C6E38B5CB0E7}" type="slidenum">
              <a:rPr lang="en-US"/>
              <a:pPr fontAlgn="base">
                <a:spcBef>
                  <a:spcPct val="0"/>
                </a:spcBef>
                <a:spcAft>
                  <a:spcPct val="0"/>
                </a:spcAft>
              </a:pPr>
              <a:t>48</a:t>
            </a:fld>
            <a:endParaRPr lang="en-US"/>
          </a:p>
        </p:txBody>
      </p:sp>
      <p:sp>
        <p:nvSpPr>
          <p:cNvPr id="501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01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2FD63B0-F5CC-4895-B99B-3A5A625B276A}" type="slidenum">
              <a:rPr lang="en-US"/>
              <a:pPr fontAlgn="base">
                <a:spcBef>
                  <a:spcPct val="0"/>
                </a:spcBef>
                <a:spcAft>
                  <a:spcPct val="0"/>
                </a:spcAft>
              </a:pPr>
              <a:t>49</a:t>
            </a:fld>
            <a:endParaRPr lang="en-US"/>
          </a:p>
        </p:txBody>
      </p:sp>
      <p:sp>
        <p:nvSpPr>
          <p:cNvPr id="481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813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8EA6982-01CB-48A6-9209-EB95021EC033}" type="slidenum">
              <a:rPr lang="en-US"/>
              <a:pPr fontAlgn="base">
                <a:spcBef>
                  <a:spcPct val="0"/>
                </a:spcBef>
                <a:spcAft>
                  <a:spcPct val="0"/>
                </a:spcAft>
              </a:pPr>
              <a:t>50</a:t>
            </a:fld>
            <a:endParaRPr lang="en-US"/>
          </a:p>
        </p:txBody>
      </p:sp>
      <p:sp>
        <p:nvSpPr>
          <p:cNvPr id="512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01625" y="228600"/>
            <a:ext cx="8540750" cy="5870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304800" y="6245225"/>
            <a:ext cx="2286000" cy="476250"/>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5" name="Slide Number Placeholder 4"/>
          <p:cNvSpPr>
            <a:spLocks noGrp="1"/>
          </p:cNvSpPr>
          <p:nvPr>
            <p:ph type="sldNum" sz="quarter" idx="12"/>
          </p:nvPr>
        </p:nvSpPr>
        <p:spPr>
          <a:xfrm>
            <a:off x="6553200" y="6245225"/>
            <a:ext cx="2286000" cy="476250"/>
          </a:xfrm>
          <a:prstGeom prst="rect">
            <a:avLst/>
          </a:prstGeom>
        </p:spPr>
        <p:txBody>
          <a:bodyPr/>
          <a:lstStyle>
            <a:lvl1pPr fontAlgn="auto">
              <a:spcBef>
                <a:spcPts val="0"/>
              </a:spcBef>
              <a:spcAft>
                <a:spcPts val="0"/>
              </a:spcAft>
              <a:defRPr>
                <a:latin typeface="+mn-lt"/>
                <a:cs typeface="+mn-cs"/>
              </a:defRPr>
            </a:lvl1pPr>
          </a:lstStyle>
          <a:p>
            <a:pPr>
              <a:defRPr/>
            </a:pPr>
            <a:fld id="{EA1888E7-74A5-4FF0-9020-8932E47C6C7B}" type="slidenum">
              <a:rPr lang="en-US"/>
              <a:pPr>
                <a:defRPr/>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10588" cy="13255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1625" y="1676400"/>
            <a:ext cx="4194175" cy="4422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194175" cy="4422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304800" y="6245225"/>
            <a:ext cx="2286000" cy="47625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286000" cy="476250"/>
          </a:xfrm>
          <a:prstGeom prst="rect">
            <a:avLst/>
          </a:prstGeom>
        </p:spPr>
        <p:txBody>
          <a:bodyPr/>
          <a:lstStyle>
            <a:lvl1pPr>
              <a:defRPr/>
            </a:lvl1pPr>
          </a:lstStyle>
          <a:p>
            <a:fld id="{E7C6F6DB-65BB-4B63-B097-8B9AD1353A76}" type="slidenum">
              <a:rPr lang="en-US"/>
              <a:pPr/>
              <a:t>‹#›</a:t>
            </a:fld>
            <a:endParaRPr lang="en-US"/>
          </a:p>
        </p:txBody>
      </p:sp>
    </p:spTree>
    <p:extLst>
      <p:ext uri="{BB962C8B-B14F-4D97-AF65-F5344CB8AC3E}">
        <p14:creationId xmlns="" xmlns:p14="http://schemas.microsoft.com/office/powerpoint/2010/main" val="416239523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10588" cy="13255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1625" y="1676400"/>
            <a:ext cx="8540750" cy="4422775"/>
          </a:xfrm>
        </p:spPr>
        <p:txBody>
          <a:bodyPr/>
          <a:lstStyle/>
          <a:p>
            <a:r>
              <a:rPr lang="en-US" smtClean="0"/>
              <a:t>Click icon to add table</a:t>
            </a:r>
            <a:endParaRPr lang="en-US"/>
          </a:p>
        </p:txBody>
      </p:sp>
      <p:sp>
        <p:nvSpPr>
          <p:cNvPr id="4" name="Date Placeholder 3"/>
          <p:cNvSpPr>
            <a:spLocks noGrp="1"/>
          </p:cNvSpPr>
          <p:nvPr>
            <p:ph type="dt" sz="half" idx="10"/>
          </p:nvPr>
        </p:nvSpPr>
        <p:spPr>
          <a:xfrm>
            <a:off x="304800" y="6245225"/>
            <a:ext cx="2286000" cy="47625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286000" cy="476250"/>
          </a:xfrm>
          <a:prstGeom prst="rect">
            <a:avLst/>
          </a:prstGeom>
        </p:spPr>
        <p:txBody>
          <a:bodyPr/>
          <a:lstStyle>
            <a:lvl1pPr>
              <a:defRPr/>
            </a:lvl1pPr>
          </a:lstStyle>
          <a:p>
            <a:fld id="{CD6CEBC0-5E3F-41F8-9556-0DB03C8AEE51}" type="slidenum">
              <a:rPr lang="en-US"/>
              <a:pPr/>
              <a:t>‹#›</a:t>
            </a:fld>
            <a:endParaRPr lang="en-US"/>
          </a:p>
        </p:txBody>
      </p:sp>
    </p:spTree>
    <p:extLst>
      <p:ext uri="{BB962C8B-B14F-4D97-AF65-F5344CB8AC3E}">
        <p14:creationId xmlns="" xmlns:p14="http://schemas.microsoft.com/office/powerpoint/2010/main" val="152420049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01625" y="228600"/>
            <a:ext cx="8540750" cy="5870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304800" y="6245225"/>
            <a:ext cx="2286000" cy="476250"/>
          </a:xfrm>
          <a:prstGeom prst="rect">
            <a:avLst/>
          </a:prstGeo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286000" cy="476250"/>
          </a:xfrm>
          <a:prstGeom prst="rect">
            <a:avLst/>
          </a:prstGeom>
        </p:spPr>
        <p:txBody>
          <a:bodyPr/>
          <a:lstStyle>
            <a:lvl1pPr>
              <a:defRPr/>
            </a:lvl1pPr>
          </a:lstStyle>
          <a:p>
            <a:fld id="{E18600D9-FDD0-43C2-8DDD-FC656AEA1B2C}" type="slidenum">
              <a:rPr lang="en-US"/>
              <a:pPr/>
              <a:t>‹#›</a:t>
            </a:fld>
            <a:endParaRPr lang="en-US"/>
          </a:p>
        </p:txBody>
      </p:sp>
    </p:spTree>
    <p:extLst>
      <p:ext uri="{BB962C8B-B14F-4D97-AF65-F5344CB8AC3E}">
        <p14:creationId xmlns="" xmlns:p14="http://schemas.microsoft.com/office/powerpoint/2010/main" val="911766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10588" cy="13255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1625" y="1676400"/>
            <a:ext cx="8540750" cy="4422775"/>
          </a:xfrm>
        </p:spPr>
        <p:txBody>
          <a:bodyPr rtlCol="0">
            <a:normAutofit/>
          </a:bodyPr>
          <a:lstStyle/>
          <a:p>
            <a:pPr lvl="0"/>
            <a:endParaRPr lang="en-US" noProof="0"/>
          </a:p>
        </p:txBody>
      </p:sp>
      <p:sp>
        <p:nvSpPr>
          <p:cNvPr id="4" name="Date Placeholder 3"/>
          <p:cNvSpPr>
            <a:spLocks noGrp="1"/>
          </p:cNvSpPr>
          <p:nvPr>
            <p:ph type="dt" sz="half" idx="10"/>
          </p:nvPr>
        </p:nvSpPr>
        <p:spPr>
          <a:xfrm>
            <a:off x="304800" y="6245225"/>
            <a:ext cx="2286000" cy="476250"/>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245225"/>
            <a:ext cx="2286000" cy="476250"/>
          </a:xfrm>
          <a:prstGeom prst="rect">
            <a:avLst/>
          </a:prstGeom>
        </p:spPr>
        <p:txBody>
          <a:bodyPr/>
          <a:lstStyle>
            <a:lvl1pPr fontAlgn="auto">
              <a:spcBef>
                <a:spcPts val="0"/>
              </a:spcBef>
              <a:spcAft>
                <a:spcPts val="0"/>
              </a:spcAft>
              <a:defRPr>
                <a:latin typeface="+mn-lt"/>
                <a:cs typeface="+mn-cs"/>
              </a:defRPr>
            </a:lvl1pPr>
          </a:lstStyle>
          <a:p>
            <a:pPr>
              <a:defRPr/>
            </a:pPr>
            <a:fld id="{3A5052F6-C190-499E-B902-8C23F8A5E62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10588" cy="13255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1625" y="1676400"/>
            <a:ext cx="8540750" cy="4422775"/>
          </a:xfrm>
        </p:spPr>
        <p:txBody>
          <a:bodyPr rtlCol="0">
            <a:normAutofit/>
          </a:bodyPr>
          <a:lstStyle/>
          <a:p>
            <a:pPr lvl="0"/>
            <a:endParaRPr lang="en-US" noProof="0"/>
          </a:p>
        </p:txBody>
      </p:sp>
      <p:sp>
        <p:nvSpPr>
          <p:cNvPr id="4" name="Date Placeholder 3"/>
          <p:cNvSpPr>
            <a:spLocks noGrp="1"/>
          </p:cNvSpPr>
          <p:nvPr>
            <p:ph type="dt" sz="half" idx="10"/>
          </p:nvPr>
        </p:nvSpPr>
        <p:spPr>
          <a:xfrm>
            <a:off x="304800" y="6245225"/>
            <a:ext cx="2286000" cy="476250"/>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245225"/>
            <a:ext cx="2286000" cy="476250"/>
          </a:xfrm>
          <a:prstGeom prst="rect">
            <a:avLst/>
          </a:prstGeom>
        </p:spPr>
        <p:txBody>
          <a:bodyPr/>
          <a:lstStyle>
            <a:lvl1pPr fontAlgn="auto">
              <a:spcBef>
                <a:spcPts val="0"/>
              </a:spcBef>
              <a:spcAft>
                <a:spcPts val="0"/>
              </a:spcAft>
              <a:defRPr>
                <a:latin typeface="+mn-lt"/>
                <a:cs typeface="+mn-cs"/>
              </a:defRPr>
            </a:lvl1pPr>
          </a:lstStyle>
          <a:p>
            <a:pPr>
              <a:defRPr/>
            </a:pPr>
            <a:fld id="{3A5052F6-C190-499E-B902-8C23F8A5E622}"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01625" y="228600"/>
            <a:ext cx="8540750" cy="5870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304800" y="6245225"/>
            <a:ext cx="2286000" cy="476250"/>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5" name="Slide Number Placeholder 4"/>
          <p:cNvSpPr>
            <a:spLocks noGrp="1"/>
          </p:cNvSpPr>
          <p:nvPr>
            <p:ph type="sldNum" sz="quarter" idx="12"/>
          </p:nvPr>
        </p:nvSpPr>
        <p:spPr>
          <a:xfrm>
            <a:off x="6553200" y="6245225"/>
            <a:ext cx="2286000" cy="476250"/>
          </a:xfrm>
          <a:prstGeom prst="rect">
            <a:avLst/>
          </a:prstGeom>
        </p:spPr>
        <p:txBody>
          <a:bodyPr/>
          <a:lstStyle>
            <a:lvl1pPr fontAlgn="auto">
              <a:spcBef>
                <a:spcPts val="0"/>
              </a:spcBef>
              <a:spcAft>
                <a:spcPts val="0"/>
              </a:spcAft>
              <a:defRPr>
                <a:latin typeface="+mn-lt"/>
                <a:cs typeface="+mn-cs"/>
              </a:defRPr>
            </a:lvl1pPr>
          </a:lstStyle>
          <a:p>
            <a:pPr>
              <a:defRPr/>
            </a:pPr>
            <a:fld id="{2D80DC67-32FF-4CDE-9B53-79AE816F7A0F}"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10588" cy="13255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1625" y="1676400"/>
            <a:ext cx="4194175" cy="4422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194175" cy="4422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304800" y="6245225"/>
            <a:ext cx="2286000" cy="476250"/>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245225"/>
            <a:ext cx="2286000" cy="476250"/>
          </a:xfrm>
          <a:prstGeom prst="rect">
            <a:avLst/>
          </a:prstGeom>
        </p:spPr>
        <p:txBody>
          <a:bodyPr/>
          <a:lstStyle>
            <a:lvl1pPr fontAlgn="auto">
              <a:spcBef>
                <a:spcPts val="0"/>
              </a:spcBef>
              <a:spcAft>
                <a:spcPts val="0"/>
              </a:spcAft>
              <a:defRPr>
                <a:latin typeface="+mn-lt"/>
                <a:cs typeface="+mn-cs"/>
              </a:defRPr>
            </a:lvl1pPr>
          </a:lstStyle>
          <a:p>
            <a:pPr>
              <a:defRPr/>
            </a:pPr>
            <a:fld id="{A6BD2322-5ADB-4CF8-972C-16480F70ADCA}"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10588" cy="13255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1625" y="1676400"/>
            <a:ext cx="4194175" cy="4422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76400"/>
            <a:ext cx="4194175" cy="4422775"/>
          </a:xfrm>
        </p:spPr>
        <p:txBody>
          <a:bodyPr rtlCol="0">
            <a:normAutofit/>
          </a:bodyPr>
          <a:lstStyle/>
          <a:p>
            <a:pPr lvl="0"/>
            <a:endParaRPr lang="en-US" noProof="0"/>
          </a:p>
        </p:txBody>
      </p:sp>
      <p:sp>
        <p:nvSpPr>
          <p:cNvPr id="5" name="Date Placeholder 4"/>
          <p:cNvSpPr>
            <a:spLocks noGrp="1"/>
          </p:cNvSpPr>
          <p:nvPr>
            <p:ph type="dt" sz="half" idx="10"/>
          </p:nvPr>
        </p:nvSpPr>
        <p:spPr>
          <a:xfrm>
            <a:off x="304800" y="6245225"/>
            <a:ext cx="2286000" cy="476250"/>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245225"/>
            <a:ext cx="2286000" cy="476250"/>
          </a:xfrm>
          <a:prstGeom prst="rect">
            <a:avLst/>
          </a:prstGeom>
        </p:spPr>
        <p:txBody>
          <a:bodyPr/>
          <a:lstStyle>
            <a:lvl1pPr fontAlgn="auto">
              <a:spcBef>
                <a:spcPts val="0"/>
              </a:spcBef>
              <a:spcAft>
                <a:spcPts val="0"/>
              </a:spcAft>
              <a:defRPr>
                <a:latin typeface="+mn-lt"/>
                <a:cs typeface="+mn-cs"/>
              </a:defRPr>
            </a:lvl1pPr>
          </a:lstStyle>
          <a:p>
            <a:pPr>
              <a:defRPr/>
            </a:pPr>
            <a:fld id="{BDCA11C1-2917-43CA-808F-4B4AAFFD057D}"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10588" cy="13255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1625" y="1676400"/>
            <a:ext cx="4194175" cy="4422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76400"/>
            <a:ext cx="4194175" cy="21351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63988"/>
            <a:ext cx="4194175" cy="2135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304800" y="6245225"/>
            <a:ext cx="2286000" cy="476250"/>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Footer Placeholder 6"/>
          <p:cNvSpPr>
            <a:spLocks noGrp="1"/>
          </p:cNvSpPr>
          <p:nvPr>
            <p:ph type="ftr" sz="quarter" idx="11"/>
          </p:nvPr>
        </p:nvSpPr>
        <p:spPr>
          <a:xfrm>
            <a:off x="3124200" y="6245225"/>
            <a:ext cx="2895600" cy="476250"/>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8" name="Slide Number Placeholder 7"/>
          <p:cNvSpPr>
            <a:spLocks noGrp="1"/>
          </p:cNvSpPr>
          <p:nvPr>
            <p:ph type="sldNum" sz="quarter" idx="12"/>
          </p:nvPr>
        </p:nvSpPr>
        <p:spPr>
          <a:xfrm>
            <a:off x="6553200" y="6245225"/>
            <a:ext cx="2286000" cy="476250"/>
          </a:xfrm>
          <a:prstGeom prst="rect">
            <a:avLst/>
          </a:prstGeom>
        </p:spPr>
        <p:txBody>
          <a:bodyPr/>
          <a:lstStyle>
            <a:lvl1pPr fontAlgn="auto">
              <a:spcBef>
                <a:spcPts val="0"/>
              </a:spcBef>
              <a:spcAft>
                <a:spcPts val="0"/>
              </a:spcAft>
              <a:defRPr>
                <a:latin typeface="+mn-lt"/>
                <a:cs typeface="+mn-cs"/>
              </a:defRPr>
            </a:lvl1pPr>
          </a:lstStyle>
          <a:p>
            <a:pPr>
              <a:defRPr/>
            </a:pPr>
            <a:fld id="{712977D9-EF2D-4059-ABCE-6A2A4C897A82}"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10588" cy="13255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1625" y="1676400"/>
            <a:ext cx="4194175" cy="4422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194175" cy="4422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304800" y="6245225"/>
            <a:ext cx="2286000" cy="476250"/>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245225"/>
            <a:ext cx="2286000" cy="476250"/>
          </a:xfrm>
          <a:prstGeom prst="rect">
            <a:avLst/>
          </a:prstGeom>
        </p:spPr>
        <p:txBody>
          <a:bodyPr/>
          <a:lstStyle>
            <a:lvl1pPr fontAlgn="auto">
              <a:spcBef>
                <a:spcPts val="0"/>
              </a:spcBef>
              <a:spcAft>
                <a:spcPts val="0"/>
              </a:spcAft>
              <a:defRPr>
                <a:latin typeface="+mn-lt"/>
                <a:cs typeface="+mn-cs"/>
              </a:defRPr>
            </a:lvl1pPr>
          </a:lstStyle>
          <a:p>
            <a:pPr>
              <a:defRPr/>
            </a:pPr>
            <a:fld id="{7A693A94-A207-42F2-82EF-0CDD5F09AE8C}"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10588" cy="13255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1625" y="1676400"/>
            <a:ext cx="4194175" cy="4422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76400"/>
            <a:ext cx="4194175" cy="4422775"/>
          </a:xfrm>
        </p:spPr>
        <p:txBody>
          <a:bodyPr rtlCol="0">
            <a:normAutofit/>
          </a:bodyPr>
          <a:lstStyle/>
          <a:p>
            <a:pPr lvl="0"/>
            <a:endParaRPr lang="en-US" noProof="0"/>
          </a:p>
        </p:txBody>
      </p:sp>
      <p:sp>
        <p:nvSpPr>
          <p:cNvPr id="5" name="Date Placeholder 4"/>
          <p:cNvSpPr>
            <a:spLocks noGrp="1"/>
          </p:cNvSpPr>
          <p:nvPr>
            <p:ph type="dt" sz="half" idx="10"/>
          </p:nvPr>
        </p:nvSpPr>
        <p:spPr>
          <a:xfrm>
            <a:off x="304800" y="6245225"/>
            <a:ext cx="2286000" cy="476250"/>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245225"/>
            <a:ext cx="2286000" cy="476250"/>
          </a:xfrm>
          <a:prstGeom prst="rect">
            <a:avLst/>
          </a:prstGeom>
        </p:spPr>
        <p:txBody>
          <a:bodyPr/>
          <a:lstStyle>
            <a:lvl1pPr fontAlgn="auto">
              <a:spcBef>
                <a:spcPts val="0"/>
              </a:spcBef>
              <a:spcAft>
                <a:spcPts val="0"/>
              </a:spcAft>
              <a:defRPr>
                <a:latin typeface="+mn-lt"/>
                <a:cs typeface="+mn-cs"/>
              </a:defRPr>
            </a:lvl1pPr>
          </a:lstStyle>
          <a:p>
            <a:pPr>
              <a:defRPr/>
            </a:pPr>
            <a:fld id="{BDCA11C1-2917-43CA-808F-4B4AAFFD057D}"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10588" cy="13255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1625" y="1676400"/>
            <a:ext cx="4194175" cy="4422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76400"/>
            <a:ext cx="4194175" cy="21351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63988"/>
            <a:ext cx="4194175" cy="2135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304800" y="6245225"/>
            <a:ext cx="2286000" cy="476250"/>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Footer Placeholder 6"/>
          <p:cNvSpPr>
            <a:spLocks noGrp="1"/>
          </p:cNvSpPr>
          <p:nvPr>
            <p:ph type="ftr" sz="quarter" idx="11"/>
          </p:nvPr>
        </p:nvSpPr>
        <p:spPr>
          <a:xfrm>
            <a:off x="3124200" y="6245225"/>
            <a:ext cx="2895600" cy="476250"/>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8" name="Slide Number Placeholder 7"/>
          <p:cNvSpPr>
            <a:spLocks noGrp="1"/>
          </p:cNvSpPr>
          <p:nvPr>
            <p:ph type="sldNum" sz="quarter" idx="12"/>
          </p:nvPr>
        </p:nvSpPr>
        <p:spPr>
          <a:xfrm>
            <a:off x="6553200" y="6245225"/>
            <a:ext cx="2286000" cy="476250"/>
          </a:xfrm>
          <a:prstGeom prst="rect">
            <a:avLst/>
          </a:prstGeom>
        </p:spPr>
        <p:txBody>
          <a:bodyPr/>
          <a:lstStyle>
            <a:lvl1pPr fontAlgn="auto">
              <a:spcBef>
                <a:spcPts val="0"/>
              </a:spcBef>
              <a:spcAft>
                <a:spcPts val="0"/>
              </a:spcAft>
              <a:defRPr>
                <a:latin typeface="+mn-lt"/>
                <a:cs typeface="+mn-cs"/>
              </a:defRPr>
            </a:lvl1pPr>
          </a:lstStyle>
          <a:p>
            <a:pPr>
              <a:defRPr/>
            </a:pPr>
            <a:fld id="{712977D9-EF2D-4059-ABCE-6A2A4C897A82}"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01625" y="228600"/>
            <a:ext cx="8540750" cy="5870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304800" y="6245225"/>
            <a:ext cx="2286000" cy="476250"/>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5" name="Slide Number Placeholder 4"/>
          <p:cNvSpPr>
            <a:spLocks noGrp="1"/>
          </p:cNvSpPr>
          <p:nvPr>
            <p:ph type="sldNum" sz="quarter" idx="12"/>
          </p:nvPr>
        </p:nvSpPr>
        <p:spPr>
          <a:xfrm>
            <a:off x="6553200" y="6245225"/>
            <a:ext cx="2286000" cy="476250"/>
          </a:xfrm>
          <a:prstGeom prst="rect">
            <a:avLst/>
          </a:prstGeom>
        </p:spPr>
        <p:txBody>
          <a:bodyPr/>
          <a:lstStyle>
            <a:lvl1pPr fontAlgn="auto">
              <a:spcBef>
                <a:spcPts val="0"/>
              </a:spcBef>
              <a:spcAft>
                <a:spcPts val="0"/>
              </a:spcAft>
              <a:defRPr>
                <a:latin typeface="+mn-lt"/>
                <a:cs typeface="+mn-cs"/>
              </a:defRPr>
            </a:lvl1pPr>
          </a:lstStyle>
          <a:p>
            <a:pPr>
              <a:defRPr/>
            </a:pPr>
            <a:fld id="{EA1888E7-74A5-4FF0-9020-8932E47C6C7B}"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10588" cy="13255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1625" y="1676400"/>
            <a:ext cx="4194175" cy="4422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194175" cy="4422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304800" y="6245225"/>
            <a:ext cx="2286000" cy="476250"/>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245225"/>
            <a:ext cx="2286000" cy="476250"/>
          </a:xfrm>
          <a:prstGeom prst="rect">
            <a:avLst/>
          </a:prstGeom>
        </p:spPr>
        <p:txBody>
          <a:bodyPr/>
          <a:lstStyle>
            <a:lvl1pPr fontAlgn="auto">
              <a:spcBef>
                <a:spcPts val="0"/>
              </a:spcBef>
              <a:spcAft>
                <a:spcPts val="0"/>
              </a:spcAft>
              <a:defRPr>
                <a:latin typeface="+mn-lt"/>
                <a:cs typeface="+mn-cs"/>
              </a:defRPr>
            </a:lvl1pPr>
          </a:lstStyle>
          <a:p>
            <a:pPr>
              <a:defRPr/>
            </a:pPr>
            <a:fld id="{F03340B6-C410-4937-8CF9-435697B79369}" type="slidenum">
              <a:rPr lang="en-US"/>
              <a:pPr>
                <a:defRPr/>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10588" cy="13255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1625" y="1676400"/>
            <a:ext cx="8540750" cy="4422775"/>
          </a:xfrm>
        </p:spPr>
        <p:txBody>
          <a:bodyPr rtlCol="0">
            <a:normAutofit/>
          </a:bodyPr>
          <a:lstStyle/>
          <a:p>
            <a:pPr lvl="0"/>
            <a:endParaRPr lang="en-US" noProof="0"/>
          </a:p>
        </p:txBody>
      </p:sp>
      <p:sp>
        <p:nvSpPr>
          <p:cNvPr id="4" name="Date Placeholder 3"/>
          <p:cNvSpPr>
            <a:spLocks noGrp="1"/>
          </p:cNvSpPr>
          <p:nvPr>
            <p:ph type="dt" sz="half" idx="10"/>
          </p:nvPr>
        </p:nvSpPr>
        <p:spPr>
          <a:xfrm>
            <a:off x="304800" y="6245225"/>
            <a:ext cx="2286000" cy="476250"/>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245225"/>
            <a:ext cx="2286000" cy="476250"/>
          </a:xfrm>
          <a:prstGeom prst="rect">
            <a:avLst/>
          </a:prstGeom>
        </p:spPr>
        <p:txBody>
          <a:bodyPr/>
          <a:lstStyle>
            <a:lvl1pPr fontAlgn="auto">
              <a:spcBef>
                <a:spcPts val="0"/>
              </a:spcBef>
              <a:spcAft>
                <a:spcPts val="0"/>
              </a:spcAft>
              <a:defRPr>
                <a:latin typeface="+mn-lt"/>
                <a:cs typeface="+mn-cs"/>
              </a:defRPr>
            </a:lvl1pPr>
          </a:lstStyle>
          <a:p>
            <a:pPr>
              <a:defRPr/>
            </a:pPr>
            <a:fld id="{6EF37F13-28F7-44C3-85FE-82FA5DBA6B8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01625" y="228600"/>
            <a:ext cx="8540750" cy="5870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304800" y="6245225"/>
            <a:ext cx="2286000" cy="476250"/>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5" name="Slide Number Placeholder 4"/>
          <p:cNvSpPr>
            <a:spLocks noGrp="1"/>
          </p:cNvSpPr>
          <p:nvPr>
            <p:ph type="sldNum" sz="quarter" idx="12"/>
          </p:nvPr>
        </p:nvSpPr>
        <p:spPr>
          <a:xfrm>
            <a:off x="6553200" y="6245225"/>
            <a:ext cx="2286000" cy="476250"/>
          </a:xfrm>
          <a:prstGeom prst="rect">
            <a:avLst/>
          </a:prstGeom>
        </p:spPr>
        <p:txBody>
          <a:bodyPr/>
          <a:lstStyle>
            <a:lvl1pPr fontAlgn="auto">
              <a:spcBef>
                <a:spcPts val="0"/>
              </a:spcBef>
              <a:spcAft>
                <a:spcPts val="0"/>
              </a:spcAft>
              <a:defRPr>
                <a:latin typeface="+mn-lt"/>
                <a:cs typeface="+mn-cs"/>
              </a:defRPr>
            </a:lvl1pPr>
          </a:lstStyle>
          <a:p>
            <a:pPr>
              <a:defRPr/>
            </a:pPr>
            <a:fld id="{0ACCA2CF-0B70-4FA6-8B7A-6042F8C7654C}" type="slidenum">
              <a:rPr lang="en-US"/>
              <a:pPr>
                <a:defRPr/>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10588" cy="13255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1625" y="1676400"/>
            <a:ext cx="4194175" cy="4422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194175" cy="4422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304800" y="6245225"/>
            <a:ext cx="2286000" cy="476250"/>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245225"/>
            <a:ext cx="2286000" cy="476250"/>
          </a:xfrm>
          <a:prstGeom prst="rect">
            <a:avLst/>
          </a:prstGeom>
        </p:spPr>
        <p:txBody>
          <a:bodyPr/>
          <a:lstStyle>
            <a:lvl1pPr fontAlgn="auto">
              <a:spcBef>
                <a:spcPts val="0"/>
              </a:spcBef>
              <a:spcAft>
                <a:spcPts val="0"/>
              </a:spcAft>
              <a:defRPr>
                <a:latin typeface="+mn-lt"/>
                <a:cs typeface="+mn-cs"/>
              </a:defRPr>
            </a:lvl1pPr>
          </a:lstStyle>
          <a:p>
            <a:pPr>
              <a:defRPr/>
            </a:pPr>
            <a:fld id="{7A693A94-A207-42F2-82EF-0CDD5F09AE8C}" type="slidenum">
              <a:rPr lang="en-US"/>
              <a:pPr>
                <a:defRPr/>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10588" cy="13255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1625" y="1676400"/>
            <a:ext cx="8540750" cy="4422775"/>
          </a:xfrm>
        </p:spPr>
        <p:txBody>
          <a:bodyPr rtlCol="0">
            <a:normAutofit/>
          </a:bodyPr>
          <a:lstStyle/>
          <a:p>
            <a:pPr lvl="0"/>
            <a:endParaRPr lang="en-US" noProof="0"/>
          </a:p>
        </p:txBody>
      </p:sp>
      <p:sp>
        <p:nvSpPr>
          <p:cNvPr id="4" name="Date Placeholder 3"/>
          <p:cNvSpPr>
            <a:spLocks noGrp="1"/>
          </p:cNvSpPr>
          <p:nvPr>
            <p:ph type="dt" sz="half" idx="10"/>
          </p:nvPr>
        </p:nvSpPr>
        <p:spPr>
          <a:xfrm>
            <a:off x="304800" y="6245225"/>
            <a:ext cx="2286000" cy="476250"/>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245225"/>
            <a:ext cx="2286000" cy="476250"/>
          </a:xfrm>
          <a:prstGeom prst="rect">
            <a:avLst/>
          </a:prstGeom>
        </p:spPr>
        <p:txBody>
          <a:bodyPr/>
          <a:lstStyle>
            <a:lvl1pPr fontAlgn="auto">
              <a:spcBef>
                <a:spcPts val="0"/>
              </a:spcBef>
              <a:spcAft>
                <a:spcPts val="0"/>
              </a:spcAft>
              <a:defRPr>
                <a:latin typeface="+mn-lt"/>
                <a:cs typeface="+mn-cs"/>
              </a:defRPr>
            </a:lvl1pPr>
          </a:lstStyle>
          <a:p>
            <a:pPr>
              <a:defRPr/>
            </a:pPr>
            <a:fld id="{3A5052F6-C190-499E-B902-8C23F8A5E622}" type="slidenum">
              <a:rPr lang="en-US"/>
              <a:pPr>
                <a:defRPr/>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10588" cy="13255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1625" y="1676400"/>
            <a:ext cx="4194175" cy="4422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76400"/>
            <a:ext cx="4194175" cy="4422775"/>
          </a:xfrm>
        </p:spPr>
        <p:txBody>
          <a:bodyPr rtlCol="0">
            <a:normAutofit/>
          </a:bodyPr>
          <a:lstStyle/>
          <a:p>
            <a:pPr lvl="0"/>
            <a:endParaRPr lang="en-US" noProof="0"/>
          </a:p>
        </p:txBody>
      </p:sp>
      <p:sp>
        <p:nvSpPr>
          <p:cNvPr id="5" name="Date Placeholder 4"/>
          <p:cNvSpPr>
            <a:spLocks noGrp="1"/>
          </p:cNvSpPr>
          <p:nvPr>
            <p:ph type="dt" sz="half" idx="10"/>
          </p:nvPr>
        </p:nvSpPr>
        <p:spPr>
          <a:xfrm>
            <a:off x="304800" y="6245225"/>
            <a:ext cx="2286000" cy="476250"/>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245225"/>
            <a:ext cx="2286000" cy="476250"/>
          </a:xfrm>
          <a:prstGeom prst="rect">
            <a:avLst/>
          </a:prstGeom>
        </p:spPr>
        <p:txBody>
          <a:bodyPr/>
          <a:lstStyle>
            <a:lvl1pPr fontAlgn="auto">
              <a:spcBef>
                <a:spcPts val="0"/>
              </a:spcBef>
              <a:spcAft>
                <a:spcPts val="0"/>
              </a:spcAft>
              <a:defRPr>
                <a:latin typeface="+mn-lt"/>
                <a:cs typeface="+mn-cs"/>
              </a:defRPr>
            </a:lvl1pPr>
          </a:lstStyle>
          <a:p>
            <a:pPr>
              <a:defRPr/>
            </a:pPr>
            <a:fld id="{BDCA11C1-2917-43CA-808F-4B4AAFFD057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10588" cy="13255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1625" y="1676400"/>
            <a:ext cx="4194175" cy="4422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194175" cy="4422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304800" y="6245225"/>
            <a:ext cx="2286000" cy="47625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286000" cy="476250"/>
          </a:xfrm>
          <a:prstGeom prst="rect">
            <a:avLst/>
          </a:prstGeom>
        </p:spPr>
        <p:txBody>
          <a:bodyPr/>
          <a:lstStyle>
            <a:lvl1pPr>
              <a:defRPr/>
            </a:lvl1pPr>
          </a:lstStyle>
          <a:p>
            <a:fld id="{E7C6F6DB-65BB-4B63-B097-8B9AD1353A76}" type="slidenum">
              <a:rPr lang="en-US"/>
              <a:pPr/>
              <a:t>‹#›</a:t>
            </a:fld>
            <a:endParaRPr lang="en-US"/>
          </a:p>
        </p:txBody>
      </p:sp>
    </p:spTree>
    <p:extLst>
      <p:ext uri="{BB962C8B-B14F-4D97-AF65-F5344CB8AC3E}">
        <p14:creationId xmlns="" xmlns:p14="http://schemas.microsoft.com/office/powerpoint/2010/main" val="416239523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01625" y="228600"/>
            <a:ext cx="8540750" cy="5870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304800" y="6245225"/>
            <a:ext cx="2286000" cy="476250"/>
          </a:xfrm>
          <a:prstGeom prst="rect">
            <a:avLst/>
          </a:prstGeo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286000" cy="476250"/>
          </a:xfrm>
          <a:prstGeom prst="rect">
            <a:avLst/>
          </a:prstGeom>
        </p:spPr>
        <p:txBody>
          <a:bodyPr/>
          <a:lstStyle>
            <a:lvl1pPr>
              <a:defRPr/>
            </a:lvl1pPr>
          </a:lstStyle>
          <a:p>
            <a:fld id="{E18600D9-FDD0-43C2-8DDD-FC656AEA1B2C}" type="slidenum">
              <a:rPr lang="en-US"/>
              <a:pPr/>
              <a:t>‹#›</a:t>
            </a:fld>
            <a:endParaRPr lang="en-US"/>
          </a:p>
        </p:txBody>
      </p:sp>
    </p:spTree>
    <p:extLst>
      <p:ext uri="{BB962C8B-B14F-4D97-AF65-F5344CB8AC3E}">
        <p14:creationId xmlns="" xmlns:p14="http://schemas.microsoft.com/office/powerpoint/2010/main" val="91176683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10588" cy="13255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1625" y="1676400"/>
            <a:ext cx="4194175" cy="4422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194175" cy="4422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304800" y="6245225"/>
            <a:ext cx="2286000" cy="47625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286000" cy="476250"/>
          </a:xfrm>
          <a:prstGeom prst="rect">
            <a:avLst/>
          </a:prstGeom>
        </p:spPr>
        <p:txBody>
          <a:bodyPr/>
          <a:lstStyle>
            <a:lvl1pPr>
              <a:defRPr/>
            </a:lvl1pPr>
          </a:lstStyle>
          <a:p>
            <a:fld id="{E7C6F6DB-65BB-4B63-B097-8B9AD1353A76}" type="slidenum">
              <a:rPr lang="en-US"/>
              <a:pPr/>
              <a:t>‹#›</a:t>
            </a:fld>
            <a:endParaRPr lang="en-US"/>
          </a:p>
        </p:txBody>
      </p:sp>
    </p:spTree>
    <p:extLst>
      <p:ext uri="{BB962C8B-B14F-4D97-AF65-F5344CB8AC3E}">
        <p14:creationId xmlns="" xmlns:p14="http://schemas.microsoft.com/office/powerpoint/2010/main" val="416239523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10588" cy="13255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1625" y="1676400"/>
            <a:ext cx="8540750" cy="4422775"/>
          </a:xfrm>
        </p:spPr>
        <p:txBody>
          <a:bodyPr/>
          <a:lstStyle/>
          <a:p>
            <a:r>
              <a:rPr lang="en-US" smtClean="0"/>
              <a:t>Click icon to add table</a:t>
            </a:r>
            <a:endParaRPr lang="en-US"/>
          </a:p>
        </p:txBody>
      </p:sp>
      <p:sp>
        <p:nvSpPr>
          <p:cNvPr id="4" name="Date Placeholder 3"/>
          <p:cNvSpPr>
            <a:spLocks noGrp="1"/>
          </p:cNvSpPr>
          <p:nvPr>
            <p:ph type="dt" sz="half" idx="10"/>
          </p:nvPr>
        </p:nvSpPr>
        <p:spPr>
          <a:xfrm>
            <a:off x="304800" y="6245225"/>
            <a:ext cx="2286000" cy="47625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286000" cy="476250"/>
          </a:xfrm>
          <a:prstGeom prst="rect">
            <a:avLst/>
          </a:prstGeom>
        </p:spPr>
        <p:txBody>
          <a:bodyPr/>
          <a:lstStyle>
            <a:lvl1pPr>
              <a:defRPr/>
            </a:lvl1pPr>
          </a:lstStyle>
          <a:p>
            <a:fld id="{CD6CEBC0-5E3F-41F8-9556-0DB03C8AEE51}" type="slidenum">
              <a:rPr lang="en-US"/>
              <a:pPr/>
              <a:t>‹#›</a:t>
            </a:fld>
            <a:endParaRPr lang="en-US"/>
          </a:p>
        </p:txBody>
      </p:sp>
    </p:spTree>
    <p:extLst>
      <p:ext uri="{BB962C8B-B14F-4D97-AF65-F5344CB8AC3E}">
        <p14:creationId xmlns="" xmlns:p14="http://schemas.microsoft.com/office/powerpoint/2010/main" val="152420049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01625" y="228600"/>
            <a:ext cx="8540750" cy="5870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304800" y="6245225"/>
            <a:ext cx="2286000" cy="476250"/>
          </a:xfrm>
          <a:prstGeom prst="rect">
            <a:avLst/>
          </a:prstGeo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286000" cy="476250"/>
          </a:xfrm>
          <a:prstGeom prst="rect">
            <a:avLst/>
          </a:prstGeom>
        </p:spPr>
        <p:txBody>
          <a:bodyPr/>
          <a:lstStyle>
            <a:lvl1pPr>
              <a:defRPr/>
            </a:lvl1pPr>
          </a:lstStyle>
          <a:p>
            <a:fld id="{E18600D9-FDD0-43C2-8DDD-FC656AEA1B2C}" type="slidenum">
              <a:rPr lang="en-US"/>
              <a:pPr/>
              <a:t>‹#›</a:t>
            </a:fld>
            <a:endParaRPr lang="en-US"/>
          </a:p>
        </p:txBody>
      </p:sp>
    </p:spTree>
    <p:extLst>
      <p:ext uri="{BB962C8B-B14F-4D97-AF65-F5344CB8AC3E}">
        <p14:creationId xmlns="" xmlns:p14="http://schemas.microsoft.com/office/powerpoint/2010/main" val="91176683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10588" cy="13255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1625" y="1676400"/>
            <a:ext cx="4194175" cy="4422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194175" cy="4422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304800" y="6245225"/>
            <a:ext cx="2286000" cy="47625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286000" cy="476250"/>
          </a:xfrm>
          <a:prstGeom prst="rect">
            <a:avLst/>
          </a:prstGeom>
        </p:spPr>
        <p:txBody>
          <a:bodyPr/>
          <a:lstStyle>
            <a:lvl1pPr>
              <a:defRPr/>
            </a:lvl1pPr>
          </a:lstStyle>
          <a:p>
            <a:fld id="{E7C6F6DB-65BB-4B63-B097-8B9AD1353A76}" type="slidenum">
              <a:rPr lang="en-US"/>
              <a:pPr/>
              <a:t>‹#›</a:t>
            </a:fld>
            <a:endParaRPr lang="en-US"/>
          </a:p>
        </p:txBody>
      </p:sp>
    </p:spTree>
    <p:extLst>
      <p:ext uri="{BB962C8B-B14F-4D97-AF65-F5344CB8AC3E}">
        <p14:creationId xmlns="" xmlns:p14="http://schemas.microsoft.com/office/powerpoint/2010/main" val="416239523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10588" cy="13255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1625" y="1676400"/>
            <a:ext cx="8540750" cy="4422775"/>
          </a:xfrm>
        </p:spPr>
        <p:txBody>
          <a:bodyPr/>
          <a:lstStyle/>
          <a:p>
            <a:r>
              <a:rPr lang="en-US" smtClean="0"/>
              <a:t>Click icon to add table</a:t>
            </a:r>
            <a:endParaRPr lang="en-US"/>
          </a:p>
        </p:txBody>
      </p:sp>
      <p:sp>
        <p:nvSpPr>
          <p:cNvPr id="4" name="Date Placeholder 3"/>
          <p:cNvSpPr>
            <a:spLocks noGrp="1"/>
          </p:cNvSpPr>
          <p:nvPr>
            <p:ph type="dt" sz="half" idx="10"/>
          </p:nvPr>
        </p:nvSpPr>
        <p:spPr>
          <a:xfrm>
            <a:off x="304800" y="6245225"/>
            <a:ext cx="2286000" cy="47625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286000" cy="476250"/>
          </a:xfrm>
          <a:prstGeom prst="rect">
            <a:avLst/>
          </a:prstGeom>
        </p:spPr>
        <p:txBody>
          <a:bodyPr/>
          <a:lstStyle>
            <a:lvl1pPr>
              <a:defRPr/>
            </a:lvl1pPr>
          </a:lstStyle>
          <a:p>
            <a:fld id="{CD6CEBC0-5E3F-41F8-9556-0DB03C8AEE51}" type="slidenum">
              <a:rPr lang="en-US"/>
              <a:pPr/>
              <a:t>‹#›</a:t>
            </a:fld>
            <a:endParaRPr lang="en-US"/>
          </a:p>
        </p:txBody>
      </p:sp>
    </p:spTree>
    <p:extLst>
      <p:ext uri="{BB962C8B-B14F-4D97-AF65-F5344CB8AC3E}">
        <p14:creationId xmlns="" xmlns:p14="http://schemas.microsoft.com/office/powerpoint/2010/main" val="152420049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theme" Target="../theme/theme10.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slideLayout" Target="../slideLayouts/slideLayout106.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 Id="rId14" Type="http://schemas.openxmlformats.org/officeDocument/2006/relationships/image" Target="../media/image3.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2.jpe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theme" Target="../theme/theme4.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image" Target="../media/image3.jpeg"/></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5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image" Target="../media/image2.jpeg"/><Relationship Id="rId5" Type="http://schemas.openxmlformats.org/officeDocument/2006/relationships/slideLayout" Target="../slideLayouts/slideLayout56.xml"/><Relationship Id="rId10" Type="http://schemas.openxmlformats.org/officeDocument/2006/relationships/theme" Target="../theme/theme6.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image" Target="../media/image1.jpeg"/><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7.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theme" Target="../theme/theme8.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image" Target="../media/image1.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image" Target="../media/image2.jpeg"/><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theme" Target="../theme/theme9.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4100" name="Picture 6" descr="OUWB_Slide4.jpg"/>
          <p:cNvPicPr>
            <a:picLocks noChangeAspect="1"/>
          </p:cNvPicPr>
          <p:nvPr/>
        </p:nvPicPr>
        <p:blipFill>
          <a:blip r:embed="rId13"/>
          <a:srcRect/>
          <a:stretch>
            <a:fillRect/>
          </a:stretch>
        </p:blipFill>
        <p:spPr bwMode="auto">
          <a:xfrm>
            <a:off x="0" y="0"/>
            <a:ext cx="9144000" cy="654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58" r:id="rId10"/>
    <p:sldLayoutId id="2147483932" r:id="rId11"/>
  </p:sldLayoutIdLst>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6" name="Picture 5" descr="OUWB_Slide5.jpg"/>
          <p:cNvPicPr>
            <a:picLocks noChangeAspect="1"/>
          </p:cNvPicPr>
          <p:nvPr/>
        </p:nvPicPr>
        <p:blipFill>
          <a:blip r:embed="rId14"/>
          <a:stretch>
            <a:fillRect/>
          </a:stretch>
        </p:blipFill>
        <p:spPr>
          <a:xfrm>
            <a:off x="294113" y="5742432"/>
            <a:ext cx="874776" cy="801624"/>
          </a:xfrm>
          <a:prstGeom prst="rect">
            <a:avLst/>
          </a:prstGeom>
        </p:spPr>
      </p:pic>
    </p:spTree>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 id="2147483925" r:id="rId6"/>
    <p:sldLayoutId id="2147483926" r:id="rId7"/>
    <p:sldLayoutId id="2147483927" r:id="rId8"/>
    <p:sldLayoutId id="2147483928" r:id="rId9"/>
    <p:sldLayoutId id="2147483929" r:id="rId10"/>
    <p:sldLayoutId id="2147483930" r:id="rId11"/>
    <p:sldLayoutId id="2147483931"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5124" name="Picture 6" descr="OUWB_Slide4.jpg"/>
          <p:cNvPicPr>
            <a:picLocks noChangeAspect="1"/>
          </p:cNvPicPr>
          <p:nvPr/>
        </p:nvPicPr>
        <p:blipFill>
          <a:blip r:embed="rId16"/>
          <a:srcRect/>
          <a:stretch>
            <a:fillRect/>
          </a:stretch>
        </p:blipFill>
        <p:spPr bwMode="auto">
          <a:xfrm>
            <a:off x="0" y="0"/>
            <a:ext cx="9144000" cy="654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59" r:id="rId10"/>
    <p:sldLayoutId id="2147483860" r:id="rId11"/>
    <p:sldLayoutId id="2147483861" r:id="rId12"/>
    <p:sldLayoutId id="2147483862" r:id="rId13"/>
    <p:sldLayoutId id="2147483863" r:id="rId14"/>
  </p:sldLayoutIdLst>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6148" name="Picture 4" descr="OUWB_Slide3.jpg"/>
          <p:cNvPicPr>
            <a:picLocks noChangeAspect="1"/>
          </p:cNvPicPr>
          <p:nvPr/>
        </p:nvPicPr>
        <p:blipFill>
          <a:blip r:embed="rId15"/>
          <a:srcRect/>
          <a:stretch>
            <a:fillRect/>
          </a:stretch>
        </p:blipFill>
        <p:spPr bwMode="auto">
          <a:xfrm>
            <a:off x="0" y="0"/>
            <a:ext cx="9144000" cy="654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64" r:id="rId10"/>
    <p:sldLayoutId id="2147483870" r:id="rId11"/>
    <p:sldLayoutId id="2147483871" r:id="rId12"/>
    <p:sldLayoutId id="2147483935" r:id="rId13"/>
  </p:sldLayoutIdLst>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7172" name="Picture 5" descr="OUWB_Slide5.jpg"/>
          <p:cNvPicPr>
            <a:picLocks noChangeAspect="1"/>
          </p:cNvPicPr>
          <p:nvPr/>
        </p:nvPicPr>
        <p:blipFill>
          <a:blip r:embed="rId14"/>
          <a:srcRect/>
          <a:stretch>
            <a:fillRect/>
          </a:stretch>
        </p:blipFill>
        <p:spPr bwMode="auto">
          <a:xfrm>
            <a:off x="293688" y="5741988"/>
            <a:ext cx="874712" cy="8016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66" r:id="rId10"/>
    <p:sldLayoutId id="2147483867" r:id="rId11"/>
    <p:sldLayoutId id="2147483868" r:id="rId12"/>
  </p:sldLayoutIdLst>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857" r:id="rId1"/>
  </p:sldLayoutIdLst>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4" name="Picture 4" descr="OUWB_Slide3.jpg"/>
          <p:cNvPicPr>
            <a:picLocks noChangeAspect="1"/>
          </p:cNvPicPr>
          <p:nvPr/>
        </p:nvPicPr>
        <p:blipFill>
          <a:blip r:embed="rId11"/>
          <a:srcRect/>
          <a:stretch>
            <a:fillRect/>
          </a:stretch>
        </p:blipFill>
        <p:spPr bwMode="auto">
          <a:xfrm>
            <a:off x="0" y="0"/>
            <a:ext cx="9144000" cy="654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933"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6" descr="OUWB_Slide4.jpg"/>
          <p:cNvPicPr>
            <a:picLocks noChangeAspect="1"/>
          </p:cNvPicPr>
          <p:nvPr/>
        </p:nvPicPr>
        <p:blipFill>
          <a:blip r:embed="rId13"/>
          <a:stretch>
            <a:fillRect/>
          </a:stretch>
        </p:blipFill>
        <p:spPr>
          <a:xfrm>
            <a:off x="0" y="0"/>
            <a:ext cx="9144000" cy="6544056"/>
          </a:xfrm>
          <a:prstGeom prst="rect">
            <a:avLst/>
          </a:prstGeom>
        </p:spPr>
      </p:pic>
    </p:spTree>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6" descr="OUWB_Slide4.jpg"/>
          <p:cNvPicPr>
            <a:picLocks noChangeAspect="1"/>
          </p:cNvPicPr>
          <p:nvPr/>
        </p:nvPicPr>
        <p:blipFill>
          <a:blip r:embed="rId14"/>
          <a:stretch>
            <a:fillRect/>
          </a:stretch>
        </p:blipFill>
        <p:spPr>
          <a:xfrm>
            <a:off x="0" y="0"/>
            <a:ext cx="9144000" cy="6544056"/>
          </a:xfrm>
          <a:prstGeom prst="rect">
            <a:avLst/>
          </a:prstGeom>
        </p:spPr>
      </p:pic>
    </p:spTree>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6"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5" name="Picture 4" descr="OUWB_Slide3.jpg"/>
          <p:cNvPicPr>
            <a:picLocks noChangeAspect="1"/>
          </p:cNvPicPr>
          <p:nvPr/>
        </p:nvPicPr>
        <p:blipFill>
          <a:blip r:embed="rId13"/>
          <a:stretch>
            <a:fillRect/>
          </a:stretch>
        </p:blipFill>
        <p:spPr>
          <a:xfrm>
            <a:off x="0" y="0"/>
            <a:ext cx="9144000" cy="6544056"/>
          </a:xfrm>
          <a:prstGeom prst="rect">
            <a:avLst/>
          </a:prstGeom>
        </p:spPr>
      </p:pic>
    </p:spTree>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4.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ceaccp.oxfordjournals.org/content/12/5/263/F1.expansion.html" TargetMode="External"/><Relationship Id="rId1" Type="http://schemas.openxmlformats.org/officeDocument/2006/relationships/slideLayout" Target="../slideLayouts/slideLayout5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4.xml"/></Relationships>
</file>

<file path=ppt/slides/_rels/slide22.xml.rels><?xml version="1.0" encoding="UTF-8" standalone="yes"?>
<Relationships xmlns="http://schemas.openxmlformats.org/package/2006/relationships"><Relationship Id="rId3" Type="http://schemas.openxmlformats.org/officeDocument/2006/relationships/hyperlink" Target="http://download.thelancet.com/images/journalimages/0140-6736/PIIS0140673600042215.gr2.lrg.jpg" TargetMode="External"/><Relationship Id="rId2" Type="http://schemas.openxmlformats.org/officeDocument/2006/relationships/image" Target="../media/image7.jpeg"/><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7.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5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7.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5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59.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5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4.xml"/></Relationships>
</file>

<file path=ppt/slides/_rels/slide5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58.xml"/><Relationship Id="rId4" Type="http://schemas.openxmlformats.org/officeDocument/2006/relationships/image" Target="../media/image13.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4.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4.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 descr="OUWB_OpeningSlide_1.jpg"/>
          <p:cNvPicPr>
            <a:picLocks noChangeAspect="1"/>
          </p:cNvPicPr>
          <p:nvPr/>
        </p:nvPicPr>
        <p:blipFill>
          <a:blip r:embed="rId2"/>
          <a:srcRect/>
          <a:stretch>
            <a:fillRect/>
          </a:stretch>
        </p:blipFill>
        <p:spPr bwMode="auto">
          <a:xfrm>
            <a:off x="935038" y="1250950"/>
            <a:ext cx="7273925" cy="4356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4294967295"/>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417638"/>
          </a:xfrm>
        </p:spPr>
        <p:txBody>
          <a:bodyPr/>
          <a:lstStyle/>
          <a:p>
            <a:r>
              <a:rPr lang="en-US" dirty="0" err="1" smtClean="0"/>
              <a:t>Entrustable</a:t>
            </a:r>
            <a:r>
              <a:rPr lang="en-US" dirty="0" smtClean="0"/>
              <a:t> Professional Activities (EPAs)</a:t>
            </a:r>
            <a:endParaRPr lang="en-US" dirty="0"/>
          </a:p>
        </p:txBody>
      </p:sp>
      <p:sp>
        <p:nvSpPr>
          <p:cNvPr id="4" name="Content Placeholder 3"/>
          <p:cNvSpPr>
            <a:spLocks noGrp="1"/>
          </p:cNvSpPr>
          <p:nvPr>
            <p:ph idx="1"/>
          </p:nvPr>
        </p:nvSpPr>
        <p:spPr/>
        <p:txBody>
          <a:bodyPr/>
          <a:lstStyle/>
          <a:p>
            <a:r>
              <a:rPr lang="en-US" sz="2400" dirty="0" err="1" smtClean="0"/>
              <a:t>Entrustable</a:t>
            </a:r>
            <a:r>
              <a:rPr lang="en-US" sz="2400" dirty="0" smtClean="0"/>
              <a:t> Professional Activities</a:t>
            </a:r>
          </a:p>
          <a:p>
            <a:pPr lvl="1"/>
            <a:r>
              <a:rPr lang="en-US" sz="2400" dirty="0" smtClean="0"/>
              <a:t>Activities the student should be able to do without direct supervision</a:t>
            </a:r>
          </a:p>
          <a:p>
            <a:pPr lvl="1"/>
            <a:r>
              <a:rPr lang="en-US" sz="2400" dirty="0" smtClean="0"/>
              <a:t>Entrustment is given to learners based on </a:t>
            </a:r>
            <a:r>
              <a:rPr lang="en-US" sz="2400" u="sng" dirty="0" smtClean="0"/>
              <a:t>direct observation of performance</a:t>
            </a:r>
          </a:p>
          <a:p>
            <a:pPr marL="914400" lvl="1" indent="-457200">
              <a:buFont typeface="+mj-lt"/>
              <a:buAutoNum type="arabicPeriod"/>
            </a:pPr>
            <a:r>
              <a:rPr lang="en-US" sz="2400" dirty="0" smtClean="0"/>
              <a:t>Are learner’s trustworthy?</a:t>
            </a:r>
          </a:p>
          <a:p>
            <a:pPr marL="1371600" lvl="2" indent="-457200">
              <a:buNone/>
            </a:pPr>
            <a:r>
              <a:rPr lang="en-US" dirty="0" smtClean="0"/>
              <a:t>Do they possess the knowledge and skills to perform the EPA; Will they follow through?</a:t>
            </a:r>
          </a:p>
          <a:p>
            <a:pPr marL="914400" lvl="1" indent="-457200">
              <a:buFont typeface="+mj-lt"/>
              <a:buAutoNum type="arabicPeriod"/>
            </a:pPr>
            <a:r>
              <a:rPr lang="en-US" sz="2400" dirty="0" smtClean="0"/>
              <a:t>Are learner’s self aware?</a:t>
            </a:r>
          </a:p>
          <a:p>
            <a:pPr marL="1371600" lvl="2" indent="-457200">
              <a:buNone/>
            </a:pPr>
            <a:r>
              <a:rPr lang="en-US" dirty="0" smtClean="0"/>
              <a:t>Are learners aware of their own limitations?</a:t>
            </a:r>
          </a:p>
          <a:p>
            <a:endParaRPr lang="en-US" dirty="0" smtClean="0"/>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AAMC Competencies</a:t>
            </a:r>
            <a:br>
              <a:rPr lang="en-US" dirty="0" smtClean="0"/>
            </a:br>
            <a:r>
              <a:rPr lang="en-US" dirty="0" smtClean="0"/>
              <a:t>(Introduced 7/13)</a:t>
            </a:r>
            <a:endParaRPr lang="en-US" dirty="0"/>
          </a:p>
        </p:txBody>
      </p:sp>
      <p:sp>
        <p:nvSpPr>
          <p:cNvPr id="3" name="Content Placeholder 2"/>
          <p:cNvSpPr>
            <a:spLocks noGrp="1"/>
          </p:cNvSpPr>
          <p:nvPr>
            <p:ph idx="1"/>
          </p:nvPr>
        </p:nvSpPr>
        <p:spPr/>
        <p:txBody>
          <a:bodyPr>
            <a:normAutofit lnSpcReduction="10000"/>
          </a:bodyPr>
          <a:lstStyle/>
          <a:p>
            <a:r>
              <a:rPr lang="en-US" dirty="0" smtClean="0"/>
              <a:t>Knowledge for Practice</a:t>
            </a:r>
          </a:p>
          <a:p>
            <a:r>
              <a:rPr lang="en-US" dirty="0" smtClean="0"/>
              <a:t>Patient Care</a:t>
            </a:r>
          </a:p>
          <a:p>
            <a:r>
              <a:rPr lang="en-US" dirty="0" smtClean="0"/>
              <a:t>Interpersonal and Communication Skills</a:t>
            </a:r>
          </a:p>
          <a:p>
            <a:r>
              <a:rPr lang="en-US" dirty="0" smtClean="0"/>
              <a:t>Professionalism</a:t>
            </a:r>
          </a:p>
          <a:p>
            <a:r>
              <a:rPr lang="en-US" dirty="0" smtClean="0"/>
              <a:t>Practice-based Learning and Improvement</a:t>
            </a:r>
          </a:p>
          <a:p>
            <a:r>
              <a:rPr lang="en-US" dirty="0" smtClean="0"/>
              <a:t>Systems-based Practice</a:t>
            </a:r>
          </a:p>
          <a:p>
            <a:r>
              <a:rPr lang="en-US" dirty="0" smtClean="0"/>
              <a:t>Personal &amp; Professional Development</a:t>
            </a:r>
          </a:p>
          <a:p>
            <a:r>
              <a:rPr lang="en-US" dirty="0" err="1" smtClean="0"/>
              <a:t>Interprofessional</a:t>
            </a:r>
            <a:r>
              <a:rPr lang="en-US" dirty="0" smtClean="0"/>
              <a:t> Collaboration</a:t>
            </a:r>
          </a:p>
          <a:p>
            <a:endParaRPr lang="en-US" dirty="0" smtClean="0"/>
          </a:p>
        </p:txBody>
      </p:sp>
      <p:sp>
        <p:nvSpPr>
          <p:cNvPr id="4" name="TextBox 3"/>
          <p:cNvSpPr txBox="1"/>
          <p:nvPr/>
        </p:nvSpPr>
        <p:spPr>
          <a:xfrm>
            <a:off x="1436097" y="6126162"/>
            <a:ext cx="7250703" cy="646331"/>
          </a:xfrm>
          <a:prstGeom prst="rect">
            <a:avLst/>
          </a:prstGeom>
          <a:noFill/>
        </p:spPr>
        <p:txBody>
          <a:bodyPr wrap="none" rtlCol="0">
            <a:spAutoFit/>
          </a:bodyPr>
          <a:lstStyle/>
          <a:p>
            <a:r>
              <a:rPr lang="en-US" dirty="0" smtClean="0"/>
              <a:t>These eight domains and their </a:t>
            </a:r>
            <a:r>
              <a:rPr lang="en-US" dirty="0" err="1" smtClean="0"/>
              <a:t>subcompetencies</a:t>
            </a:r>
            <a:r>
              <a:rPr lang="en-US" dirty="0" smtClean="0"/>
              <a:t> have been adopted </a:t>
            </a:r>
          </a:p>
          <a:p>
            <a:r>
              <a:rPr lang="en-US" dirty="0" smtClean="0"/>
              <a:t>by OUWB</a:t>
            </a:r>
            <a:r>
              <a:rPr lang="en-US" dirty="0" smtClean="0"/>
              <a:t>.</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LCME ED 1A</a:t>
            </a:r>
            <a:endParaRPr lang="en-US" dirty="0"/>
          </a:p>
        </p:txBody>
      </p:sp>
      <p:sp>
        <p:nvSpPr>
          <p:cNvPr id="3" name="Content Placeholder 2"/>
          <p:cNvSpPr>
            <a:spLocks noGrp="1"/>
          </p:cNvSpPr>
          <p:nvPr>
            <p:ph idx="1"/>
          </p:nvPr>
        </p:nvSpPr>
        <p:spPr/>
        <p:txBody>
          <a:bodyPr/>
          <a:lstStyle/>
          <a:p>
            <a:pPr>
              <a:buNone/>
            </a:pPr>
            <a:r>
              <a:rPr lang="en-US" dirty="0" smtClean="0"/>
              <a:t>The objectives of a medical education</a:t>
            </a:r>
          </a:p>
          <a:p>
            <a:pPr>
              <a:buNone/>
            </a:pPr>
            <a:r>
              <a:rPr lang="en-US" dirty="0" smtClean="0"/>
              <a:t>program must be stated in outcome-based</a:t>
            </a:r>
          </a:p>
          <a:p>
            <a:pPr>
              <a:buNone/>
            </a:pPr>
            <a:r>
              <a:rPr lang="en-US" dirty="0" smtClean="0"/>
              <a:t>terms that allow assessment of student</a:t>
            </a:r>
          </a:p>
          <a:p>
            <a:pPr>
              <a:buNone/>
            </a:pPr>
            <a:r>
              <a:rPr lang="en-US" dirty="0" smtClean="0"/>
              <a:t>progress in developing the competencies</a:t>
            </a:r>
          </a:p>
          <a:p>
            <a:pPr>
              <a:buNone/>
            </a:pPr>
            <a:r>
              <a:rPr lang="en-US" dirty="0" smtClean="0"/>
              <a:t>that the profession and the public expect of a </a:t>
            </a:r>
          </a:p>
          <a:p>
            <a:pPr>
              <a:buNone/>
            </a:pPr>
            <a:r>
              <a:rPr lang="en-US" dirty="0" smtClean="0"/>
              <a:t>physician.</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ACGME Competencies</a:t>
            </a:r>
            <a:br>
              <a:rPr lang="en-US" dirty="0" smtClean="0"/>
            </a:br>
            <a:r>
              <a:rPr lang="en-US" dirty="0" smtClean="0"/>
              <a:t> ( Introduced 2002)</a:t>
            </a:r>
            <a:endParaRPr lang="en-US" dirty="0"/>
          </a:p>
        </p:txBody>
      </p:sp>
      <p:sp>
        <p:nvSpPr>
          <p:cNvPr id="3" name="Content Placeholder 2"/>
          <p:cNvSpPr>
            <a:spLocks noGrp="1"/>
          </p:cNvSpPr>
          <p:nvPr>
            <p:ph idx="1"/>
          </p:nvPr>
        </p:nvSpPr>
        <p:spPr/>
        <p:txBody>
          <a:bodyPr/>
          <a:lstStyle/>
          <a:p>
            <a:r>
              <a:rPr lang="en-US" dirty="0" smtClean="0"/>
              <a:t>Medical Knowledge</a:t>
            </a:r>
          </a:p>
          <a:p>
            <a:r>
              <a:rPr lang="en-US" dirty="0" smtClean="0"/>
              <a:t>Patient Care and Procedural Skill</a:t>
            </a:r>
          </a:p>
          <a:p>
            <a:r>
              <a:rPr lang="en-US" dirty="0" smtClean="0"/>
              <a:t>Interpersonal and Communication Skills</a:t>
            </a:r>
          </a:p>
          <a:p>
            <a:r>
              <a:rPr lang="en-US" dirty="0" smtClean="0"/>
              <a:t>Professionalism</a:t>
            </a:r>
          </a:p>
          <a:p>
            <a:r>
              <a:rPr lang="en-US" dirty="0" smtClean="0"/>
              <a:t>Practice-based Learning and Improvement</a:t>
            </a:r>
          </a:p>
          <a:p>
            <a:r>
              <a:rPr lang="en-US" dirty="0" smtClean="0"/>
              <a:t>Systems-based Practice</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a Sub-Competency</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Patient Care  </a:t>
            </a:r>
            <a:r>
              <a:rPr lang="en-US" i="1" dirty="0" smtClean="0"/>
              <a:t>Provide patient-centered care that is compassionate, appropriate, and effective for the treatment of health problems and the promotion of health</a:t>
            </a:r>
            <a:endParaRPr lang="en-US" dirty="0" smtClean="0"/>
          </a:p>
          <a:p>
            <a:pPr lvl="1"/>
            <a:r>
              <a:rPr lang="en-US" dirty="0" smtClean="0"/>
              <a:t>1.1 Perform all medical, diagnostic, and surgical procedures considered essential for the area of practice</a:t>
            </a:r>
          </a:p>
          <a:p>
            <a:pPr lvl="1"/>
            <a:r>
              <a:rPr lang="en-US" dirty="0" smtClean="0"/>
              <a:t>1.2 Gather essential and accurate information about patients and their conditions through history-taking, physical examination, and the use of laboratory data, imaging, and other tests</a:t>
            </a:r>
          </a:p>
          <a:p>
            <a:pPr lvl="1"/>
            <a:r>
              <a:rPr lang="en-US" dirty="0" smtClean="0"/>
              <a:t>1.3 </a:t>
            </a:r>
            <a:r>
              <a:rPr lang="en-US" baseline="30000" dirty="0" smtClean="0"/>
              <a:t>‡</a:t>
            </a:r>
            <a:r>
              <a:rPr lang="en-US" dirty="0" smtClean="0"/>
              <a:t>Organize and prioritize responsibilities to provide care that is safe, effective, and efficient</a:t>
            </a:r>
          </a:p>
          <a:p>
            <a:pPr lvl="1"/>
            <a:r>
              <a:rPr lang="en-US" dirty="0" smtClean="0"/>
              <a:t>1.4 </a:t>
            </a:r>
            <a:r>
              <a:rPr lang="en-US" baseline="30000" dirty="0" smtClean="0"/>
              <a:t>‡</a:t>
            </a:r>
            <a:r>
              <a:rPr lang="en-US" dirty="0" smtClean="0"/>
              <a:t>Interpret laboratory data, imaging studies, and other tests required for the area of practice</a:t>
            </a:r>
          </a:p>
          <a:p>
            <a:pPr lvl="1"/>
            <a:r>
              <a:rPr lang="en-US" dirty="0" smtClean="0"/>
              <a:t>1.5 Make informed decisions about diagnostic and therapeutic interventions based on patient information and preferences, up-to-date scientific evidence, and clinical judgment</a:t>
            </a:r>
          </a:p>
          <a:p>
            <a:endParaRPr lang="en-US" dirty="0"/>
          </a:p>
        </p:txBody>
      </p:sp>
      <p:sp>
        <p:nvSpPr>
          <p:cNvPr id="4" name="TextBox 3"/>
          <p:cNvSpPr txBox="1"/>
          <p:nvPr/>
        </p:nvSpPr>
        <p:spPr>
          <a:xfrm>
            <a:off x="1418897" y="5967220"/>
            <a:ext cx="6495393" cy="646331"/>
          </a:xfrm>
          <a:prstGeom prst="rect">
            <a:avLst/>
          </a:prstGeom>
          <a:noFill/>
        </p:spPr>
        <p:txBody>
          <a:bodyPr wrap="square" rtlCol="0">
            <a:spAutoFit/>
          </a:bodyPr>
          <a:lstStyle/>
          <a:p>
            <a:r>
              <a:rPr lang="en-US" sz="1200" dirty="0" smtClean="0"/>
              <a:t>Englander R, </a:t>
            </a:r>
            <a:r>
              <a:rPr lang="en-US" sz="1200" dirty="0" err="1" smtClean="0"/>
              <a:t>CameronT</a:t>
            </a:r>
            <a:r>
              <a:rPr lang="en-US" sz="1200" dirty="0" smtClean="0"/>
              <a:t>,  Ballard A, Dodge, J, Bull J , </a:t>
            </a:r>
            <a:r>
              <a:rPr lang="en-US" sz="1200" dirty="0" err="1" smtClean="0"/>
              <a:t>Aschenbrener</a:t>
            </a:r>
            <a:r>
              <a:rPr lang="en-US" sz="1200" dirty="0" smtClean="0"/>
              <a:t>, C.  Toward a Common Taxonomy of Competency Domains for the Health Professions and Competencies for Physicians.  </a:t>
            </a:r>
            <a:r>
              <a:rPr lang="en-US" sz="1200" dirty="0" err="1" smtClean="0"/>
              <a:t>Acad</a:t>
            </a:r>
            <a:r>
              <a:rPr lang="en-US" sz="1200" dirty="0" smtClean="0"/>
              <a:t> Med.  Aug 2013 8:88 pgs. 1088-1094</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Example of a Milestone</a:t>
            </a:r>
            <a:endParaRPr lang="en-US" dirty="0"/>
          </a:p>
        </p:txBody>
      </p:sp>
      <p:pic>
        <p:nvPicPr>
          <p:cNvPr id="4" name="Content Placeholder 3" descr="FM_Milestone.PNG"/>
          <p:cNvPicPr>
            <a:picLocks noGrp="1" noChangeAspect="1"/>
          </p:cNvPicPr>
          <p:nvPr>
            <p:ph idx="1"/>
          </p:nvPr>
        </p:nvPicPr>
        <p:blipFill>
          <a:blip r:embed="rId2"/>
          <a:stretch>
            <a:fillRect/>
          </a:stretch>
        </p:blipFill>
        <p:spPr>
          <a:xfrm>
            <a:off x="204953" y="1512332"/>
            <a:ext cx="8718330" cy="5345668"/>
          </a:xfrm>
          <a:ln>
            <a:solidFill>
              <a:schemeClr val="tx1"/>
            </a:solidFill>
          </a:ln>
        </p:spPr>
      </p:pic>
      <p:sp>
        <p:nvSpPr>
          <p:cNvPr id="12" name="Down Arrow Callout 11"/>
          <p:cNvSpPr/>
          <p:nvPr/>
        </p:nvSpPr>
        <p:spPr>
          <a:xfrm>
            <a:off x="662152" y="958334"/>
            <a:ext cx="1907627" cy="553998"/>
          </a:xfrm>
          <a:prstGeom prst="downArrowCallou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solidFill>
                  <a:schemeClr val="tx1"/>
                </a:solidFill>
              </a:rPr>
              <a:t>Subcompetency</a:t>
            </a:r>
            <a:endParaRPr lang="en-US" dirty="0">
              <a:solidFill>
                <a:schemeClr val="tx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1600" y="6244839"/>
            <a:ext cx="7772400" cy="646331"/>
          </a:xfrm>
          <a:prstGeom prst="rect">
            <a:avLst/>
          </a:prstGeom>
          <a:noFill/>
        </p:spPr>
        <p:txBody>
          <a:bodyPr wrap="square" rtlCol="0">
            <a:spAutoFit/>
          </a:bodyPr>
          <a:lstStyle/>
          <a:p>
            <a:r>
              <a:rPr lang="en-US" dirty="0" smtClean="0">
                <a:hlinkClick r:id="rId2"/>
              </a:rPr>
              <a:t>http://ceaccp.oxfordjournals.org/content/12/5/263/F1.expansion.html</a:t>
            </a:r>
            <a:r>
              <a:rPr lang="en-US" dirty="0" smtClean="0"/>
              <a:t>  Accessed 4/16/14</a:t>
            </a:r>
            <a:endParaRPr lang="en-US" dirty="0"/>
          </a:p>
        </p:txBody>
      </p:sp>
      <p:pic>
        <p:nvPicPr>
          <p:cNvPr id="9" name="Content Placeholder 8" descr="Dreyfus_medicine.jpg"/>
          <p:cNvPicPr preferRelativeResize="0">
            <a:picLocks noGrp="1"/>
          </p:cNvPicPr>
          <p:nvPr>
            <p:ph idx="1"/>
          </p:nvPr>
        </p:nvPicPr>
        <p:blipFill>
          <a:blip r:embed="rId3"/>
          <a:stretch>
            <a:fillRect/>
          </a:stretch>
        </p:blipFill>
        <p:spPr>
          <a:xfrm>
            <a:off x="869430" y="954015"/>
            <a:ext cx="7360170" cy="4937760"/>
          </a:xfrm>
        </p:spPr>
      </p:pic>
      <p:sp>
        <p:nvSpPr>
          <p:cNvPr id="10" name="TextBox 9"/>
          <p:cNvSpPr txBox="1"/>
          <p:nvPr/>
        </p:nvSpPr>
        <p:spPr>
          <a:xfrm>
            <a:off x="2158584" y="247258"/>
            <a:ext cx="5151538" cy="584775"/>
          </a:xfrm>
          <a:prstGeom prst="rect">
            <a:avLst/>
          </a:prstGeom>
          <a:noFill/>
        </p:spPr>
        <p:txBody>
          <a:bodyPr wrap="none" rtlCol="0">
            <a:spAutoFit/>
          </a:bodyPr>
          <a:lstStyle/>
          <a:p>
            <a:r>
              <a:rPr lang="en-US" sz="3200" dirty="0" err="1" smtClean="0"/>
              <a:t>Dreyfuss</a:t>
            </a:r>
            <a:r>
              <a:rPr lang="en-US" sz="3200" dirty="0" smtClean="0"/>
              <a:t> and </a:t>
            </a:r>
            <a:r>
              <a:rPr lang="en-US" sz="3200" dirty="0" err="1" smtClean="0"/>
              <a:t>Dreyfuss</a:t>
            </a:r>
            <a:r>
              <a:rPr lang="en-US" sz="3200" dirty="0" smtClean="0"/>
              <a:t> Model </a:t>
            </a:r>
            <a:endParaRPr lang="en-US" sz="3200" dirty="0"/>
          </a:p>
        </p:txBody>
      </p:sp>
      <p:sp>
        <p:nvSpPr>
          <p:cNvPr id="12" name="TextBox 11"/>
          <p:cNvSpPr txBox="1"/>
          <p:nvPr/>
        </p:nvSpPr>
        <p:spPr>
          <a:xfrm>
            <a:off x="2488366" y="5321509"/>
            <a:ext cx="1198369" cy="369332"/>
          </a:xfrm>
          <a:prstGeom prst="rect">
            <a:avLst/>
          </a:prstGeom>
          <a:noFill/>
        </p:spPr>
        <p:txBody>
          <a:bodyPr wrap="square" rtlCol="0">
            <a:spAutoFit/>
          </a:bodyPr>
          <a:lstStyle/>
          <a:p>
            <a:r>
              <a:rPr lang="en-US" b="1" dirty="0" smtClean="0"/>
              <a:t>M1-M4</a:t>
            </a:r>
            <a:endParaRPr lang="en-US" b="1" dirty="0"/>
          </a:p>
        </p:txBody>
      </p:sp>
      <p:sp>
        <p:nvSpPr>
          <p:cNvPr id="13" name="TextBox 12"/>
          <p:cNvSpPr txBox="1"/>
          <p:nvPr/>
        </p:nvSpPr>
        <p:spPr>
          <a:xfrm>
            <a:off x="3686735" y="5321509"/>
            <a:ext cx="1170078" cy="369332"/>
          </a:xfrm>
          <a:prstGeom prst="rect">
            <a:avLst/>
          </a:prstGeom>
          <a:noFill/>
        </p:spPr>
        <p:txBody>
          <a:bodyPr wrap="square" rtlCol="0">
            <a:spAutoFit/>
          </a:bodyPr>
          <a:lstStyle/>
          <a:p>
            <a:r>
              <a:rPr lang="en-US" b="1" dirty="0" smtClean="0"/>
              <a:t>PGY 1-2.5</a:t>
            </a:r>
            <a:endParaRPr lang="en-US" b="1" dirty="0"/>
          </a:p>
        </p:txBody>
      </p:sp>
      <p:sp>
        <p:nvSpPr>
          <p:cNvPr id="14" name="TextBox 13"/>
          <p:cNvSpPr txBox="1"/>
          <p:nvPr/>
        </p:nvSpPr>
        <p:spPr>
          <a:xfrm>
            <a:off x="4856813" y="5321508"/>
            <a:ext cx="1094282" cy="369332"/>
          </a:xfrm>
          <a:prstGeom prst="rect">
            <a:avLst/>
          </a:prstGeom>
          <a:noFill/>
        </p:spPr>
        <p:txBody>
          <a:bodyPr wrap="square" rtlCol="0">
            <a:spAutoFit/>
          </a:bodyPr>
          <a:lstStyle/>
          <a:p>
            <a:r>
              <a:rPr lang="en-US" b="1" dirty="0" smtClean="0"/>
              <a:t>PGY 2.5 +</a:t>
            </a:r>
            <a:endParaRPr lang="en-US" b="1" dirty="0"/>
          </a:p>
        </p:txBody>
      </p:sp>
      <p:sp>
        <p:nvSpPr>
          <p:cNvPr id="15" name="TextBox 14"/>
          <p:cNvSpPr txBox="1"/>
          <p:nvPr/>
        </p:nvSpPr>
        <p:spPr>
          <a:xfrm>
            <a:off x="5951095" y="5875507"/>
            <a:ext cx="2278505" cy="369332"/>
          </a:xfrm>
          <a:prstGeom prst="rect">
            <a:avLst/>
          </a:prstGeom>
          <a:noFill/>
        </p:spPr>
        <p:txBody>
          <a:bodyPr wrap="square" rtlCol="0">
            <a:spAutoFit/>
          </a:bodyPr>
          <a:lstStyle/>
          <a:p>
            <a:r>
              <a:rPr lang="en-US" b="1" dirty="0" smtClean="0"/>
              <a:t>Practicing Physician</a:t>
            </a:r>
            <a:endParaRPr lang="en-US"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Progression of Competence-</a:t>
            </a:r>
            <a:br>
              <a:rPr lang="en-US" dirty="0" smtClean="0"/>
            </a:br>
            <a:r>
              <a:rPr lang="en-US" dirty="0" smtClean="0"/>
              <a:t>Key Transition Points</a:t>
            </a: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623848" y="5549462"/>
            <a:ext cx="2664373" cy="646331"/>
          </a:xfrm>
          <a:prstGeom prst="rect">
            <a:avLst/>
          </a:prstGeom>
          <a:noFill/>
        </p:spPr>
        <p:txBody>
          <a:bodyPr wrap="square" rtlCol="0">
            <a:spAutoFit/>
          </a:bodyPr>
          <a:lstStyle/>
          <a:p>
            <a:r>
              <a:rPr lang="en-US" dirty="0" smtClean="0"/>
              <a:t>Knowledge acquisition</a:t>
            </a:r>
          </a:p>
          <a:p>
            <a:r>
              <a:rPr lang="en-US" dirty="0" smtClean="0"/>
              <a:t> to application</a:t>
            </a:r>
            <a:endParaRPr lang="en-US" dirty="0"/>
          </a:p>
        </p:txBody>
      </p:sp>
      <p:sp>
        <p:nvSpPr>
          <p:cNvPr id="6" name="TextBox 5"/>
          <p:cNvSpPr txBox="1"/>
          <p:nvPr/>
        </p:nvSpPr>
        <p:spPr>
          <a:xfrm>
            <a:off x="4004441" y="4335517"/>
            <a:ext cx="2601311" cy="923330"/>
          </a:xfrm>
          <a:prstGeom prst="rect">
            <a:avLst/>
          </a:prstGeom>
          <a:noFill/>
        </p:spPr>
        <p:txBody>
          <a:bodyPr wrap="square" rtlCol="0">
            <a:spAutoFit/>
          </a:bodyPr>
          <a:lstStyle/>
          <a:p>
            <a:r>
              <a:rPr lang="en-US" dirty="0" smtClean="0"/>
              <a:t>Developing sense of personal  responsibility and identity</a:t>
            </a:r>
            <a:endParaRPr lang="en-US" dirty="0"/>
          </a:p>
        </p:txBody>
      </p:sp>
      <p:sp>
        <p:nvSpPr>
          <p:cNvPr id="7" name="TextBox 6"/>
          <p:cNvSpPr txBox="1"/>
          <p:nvPr/>
        </p:nvSpPr>
        <p:spPr>
          <a:xfrm>
            <a:off x="6605752" y="3775868"/>
            <a:ext cx="1864613" cy="646331"/>
          </a:xfrm>
          <a:prstGeom prst="rect">
            <a:avLst/>
          </a:prstGeom>
          <a:noFill/>
        </p:spPr>
        <p:txBody>
          <a:bodyPr wrap="none" rtlCol="0">
            <a:spAutoFit/>
          </a:bodyPr>
          <a:lstStyle/>
          <a:p>
            <a:r>
              <a:rPr lang="en-US" dirty="0" smtClean="0"/>
              <a:t>Development of </a:t>
            </a:r>
          </a:p>
          <a:p>
            <a:r>
              <a:rPr lang="en-US" dirty="0" smtClean="0"/>
              <a:t> expertise</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Nice…But, What Does It Mean for Medical Education?</a:t>
            </a:r>
            <a:endParaRPr lang="en-US" dirty="0"/>
          </a:p>
        </p:txBody>
      </p:sp>
      <p:sp>
        <p:nvSpPr>
          <p:cNvPr id="3" name="Content Placeholder 2"/>
          <p:cNvSpPr>
            <a:spLocks noGrp="1"/>
          </p:cNvSpPr>
          <p:nvPr>
            <p:ph idx="1"/>
          </p:nvPr>
        </p:nvSpPr>
        <p:spPr/>
        <p:txBody>
          <a:bodyPr>
            <a:normAutofit lnSpcReduction="10000"/>
          </a:bodyPr>
          <a:lstStyle/>
          <a:p>
            <a:r>
              <a:rPr lang="en-US" dirty="0" smtClean="0"/>
              <a:t>Key transition points represent major stepping stones in learning, professionalism, and skill </a:t>
            </a:r>
            <a:r>
              <a:rPr lang="en-US" dirty="0" smtClean="0"/>
              <a:t>acquisition</a:t>
            </a:r>
          </a:p>
          <a:p>
            <a:r>
              <a:rPr lang="en-US" dirty="0" smtClean="0"/>
              <a:t>Assessment of learners plays a key role</a:t>
            </a:r>
            <a:endParaRPr lang="en-US" dirty="0" smtClean="0"/>
          </a:p>
          <a:p>
            <a:r>
              <a:rPr lang="en-US" dirty="0" smtClean="0"/>
              <a:t>Competency-based frameworks enable the use of a common language to describe the educational process.</a:t>
            </a:r>
          </a:p>
          <a:p>
            <a:r>
              <a:rPr lang="en-US" dirty="0" smtClean="0"/>
              <a:t>There is a progression of competence across the continuum</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416175"/>
            <a:ext cx="7772400" cy="1470025"/>
          </a:xfrm>
        </p:spPr>
        <p:txBody>
          <a:bodyPr>
            <a:normAutofit fontScale="90000"/>
          </a:bodyPr>
          <a:lstStyle/>
          <a:p>
            <a:r>
              <a:rPr lang="en-US" dirty="0" smtClean="0"/>
              <a:t/>
            </a:r>
            <a:br>
              <a:rPr lang="en-US" dirty="0" smtClean="0"/>
            </a:br>
            <a:r>
              <a:rPr lang="en-US" dirty="0" smtClean="0"/>
              <a:t>Educational Outcomes Across the Continuum</a:t>
            </a:r>
            <a:br>
              <a:rPr lang="en-US" dirty="0" smtClean="0"/>
            </a:br>
            <a:r>
              <a:rPr lang="en-US" sz="4000" dirty="0" smtClean="0"/>
              <a:t>Competencies, Milestones, EPAs, What Next?</a:t>
            </a:r>
            <a:br>
              <a:rPr lang="en-US" sz="4000" dirty="0" smtClean="0"/>
            </a:br>
            <a:r>
              <a:rPr lang="en-US" dirty="0" smtClean="0"/>
              <a:t/>
            </a:r>
            <a:br>
              <a:rPr lang="en-US" dirty="0" smtClean="0"/>
            </a:br>
            <a:r>
              <a:rPr lang="en-US" dirty="0" smtClean="0"/>
              <a:t/>
            </a:r>
            <a:br>
              <a:rPr lang="en-US" dirty="0" smtClean="0"/>
            </a:br>
            <a:r>
              <a:rPr lang="en-US" sz="2000" dirty="0" smtClean="0"/>
              <a:t>Barbara L. Joyce, PhD</a:t>
            </a:r>
            <a:br>
              <a:rPr lang="en-US" sz="2000" dirty="0" smtClean="0"/>
            </a:br>
            <a:r>
              <a:rPr lang="en-US" sz="2000" dirty="0" smtClean="0"/>
              <a:t>Associate Professor</a:t>
            </a:r>
            <a:br>
              <a:rPr lang="en-US" sz="2000" dirty="0" smtClean="0"/>
            </a:br>
            <a:r>
              <a:rPr lang="en-US" sz="2000" dirty="0" smtClean="0"/>
              <a:t>Director of Curriculum Evaluation</a:t>
            </a:r>
            <a:endParaRPr lang="en-US" sz="2000" dirty="0"/>
          </a:p>
        </p:txBody>
      </p:sp>
      <p:sp>
        <p:nvSpPr>
          <p:cNvPr id="3" name="Content Placeholder 2"/>
          <p:cNvSpPr>
            <a:spLocks noGrp="1"/>
          </p:cNvSpPr>
          <p:nvPr>
            <p:ph type="subTitle" idx="1"/>
          </p:nvPr>
        </p:nvSpPr>
        <p:spPr/>
        <p:txBody>
          <a:bodyPr/>
          <a:lstStyle/>
          <a:p>
            <a:pPr>
              <a:buNone/>
            </a:pPr>
            <a:endParaRPr lang="en-US" dirty="0" smtClean="0"/>
          </a:p>
          <a:p>
            <a:pPr>
              <a:buNone/>
            </a:pPr>
            <a:endParaRPr lang="en-US" dirty="0" smtClean="0"/>
          </a:p>
          <a:p>
            <a:pPr>
              <a:buNone/>
            </a:pPr>
            <a:r>
              <a:rPr lang="en-US" dirty="0" smtClean="0"/>
              <a:t>			</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94138" y="2593428"/>
            <a:ext cx="8103476" cy="1143000"/>
          </a:xfrm>
        </p:spPr>
        <p:txBody>
          <a:bodyPr>
            <a:normAutofit fontScale="90000"/>
          </a:bodyPr>
          <a:lstStyle/>
          <a:p>
            <a:r>
              <a:rPr lang="en-US" dirty="0" smtClean="0"/>
              <a:t>Learner Outcomes:</a:t>
            </a:r>
            <a:br>
              <a:rPr lang="en-US" dirty="0" smtClean="0"/>
            </a:br>
            <a:r>
              <a:rPr lang="en-US" dirty="0" smtClean="0"/>
              <a:t>Direct Measures of Learning</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2"/>
          <p:cNvSpPr>
            <a:spLocks noGrp="1" noRot="1" noChangeArrowheads="1"/>
          </p:cNvSpPr>
          <p:nvPr>
            <p:ph type="title"/>
          </p:nvPr>
        </p:nvSpPr>
        <p:spPr/>
        <p:txBody>
          <a:bodyPr/>
          <a:lstStyle/>
          <a:p>
            <a:r>
              <a:rPr lang="en-US"/>
              <a:t>Assessment</a:t>
            </a:r>
          </a:p>
        </p:txBody>
      </p:sp>
      <p:sp>
        <p:nvSpPr>
          <p:cNvPr id="424963" name="Rectangle 3"/>
          <p:cNvSpPr>
            <a:spLocks noGrp="1" noRot="1" noChangeArrowheads="1"/>
          </p:cNvSpPr>
          <p:nvPr>
            <p:ph idx="1"/>
          </p:nvPr>
        </p:nvSpPr>
        <p:spPr/>
        <p:txBody>
          <a:bodyPr/>
          <a:lstStyle/>
          <a:p>
            <a:pPr>
              <a:buFont typeface="Wingdings" pitchFamily="2" charset="2"/>
              <a:buNone/>
            </a:pPr>
            <a:r>
              <a:rPr lang="en-US" dirty="0"/>
              <a:t>“</a:t>
            </a:r>
            <a:r>
              <a:rPr lang="en-US" dirty="0">
                <a:latin typeface="+mj-lt"/>
              </a:rPr>
              <a:t>It seems important to start with the forthright acknowledgement that </a:t>
            </a:r>
            <a:r>
              <a:rPr lang="en-US" u="sng" dirty="0">
                <a:latin typeface="+mj-lt"/>
              </a:rPr>
              <a:t>no single assessment method</a:t>
            </a:r>
            <a:r>
              <a:rPr lang="en-US" dirty="0">
                <a:latin typeface="+mj-lt"/>
              </a:rPr>
              <a:t> can provide all the data required for judgment of anything so complex as the delivery of professional services by a successful physician</a:t>
            </a:r>
            <a:r>
              <a:rPr lang="en-US" b="1" dirty="0">
                <a:latin typeface="+mj-lt"/>
              </a:rPr>
              <a:t>.” </a:t>
            </a:r>
          </a:p>
          <a:p>
            <a:endParaRPr lang="en-US" b="1" dirty="0"/>
          </a:p>
          <a:p>
            <a:pPr algn="ctr">
              <a:buFont typeface="Wingdings" pitchFamily="2" charset="2"/>
              <a:buNone/>
            </a:pPr>
            <a:r>
              <a:rPr lang="en-US" b="1" i="1" dirty="0"/>
              <a:t>George Miller 1990</a:t>
            </a:r>
          </a:p>
        </p:txBody>
      </p:sp>
    </p:spTree>
    <p:extLst>
      <p:ext uri="{BB962C8B-B14F-4D97-AF65-F5344CB8AC3E}">
        <p14:creationId xmlns:p14="http://schemas.microsoft.com/office/powerpoint/2010/main" xmlns="" val="11455836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Miller’s Pyramid</a:t>
            </a:r>
            <a:endParaRPr lang="en-US" dirty="0"/>
          </a:p>
        </p:txBody>
      </p:sp>
      <p:pic>
        <p:nvPicPr>
          <p:cNvPr id="5" name="Content Placeholder 4" descr="Miller's Competency.jpg"/>
          <p:cNvPicPr>
            <a:picLocks noGrp="1" noChangeAspect="1"/>
          </p:cNvPicPr>
          <p:nvPr>
            <p:ph idx="1"/>
          </p:nvPr>
        </p:nvPicPr>
        <p:blipFill>
          <a:blip r:embed="rId2"/>
          <a:stretch>
            <a:fillRect/>
          </a:stretch>
        </p:blipFill>
        <p:spPr>
          <a:xfrm>
            <a:off x="252248" y="1417639"/>
            <a:ext cx="8434552" cy="4447134"/>
          </a:xfrm>
        </p:spPr>
      </p:pic>
      <p:sp>
        <p:nvSpPr>
          <p:cNvPr id="6" name="TextBox 5"/>
          <p:cNvSpPr txBox="1"/>
          <p:nvPr/>
        </p:nvSpPr>
        <p:spPr>
          <a:xfrm rot="10800000" flipV="1">
            <a:off x="1655378" y="6049439"/>
            <a:ext cx="7031421" cy="646331"/>
          </a:xfrm>
          <a:prstGeom prst="rect">
            <a:avLst/>
          </a:prstGeom>
          <a:noFill/>
        </p:spPr>
        <p:txBody>
          <a:bodyPr wrap="square" rtlCol="0">
            <a:spAutoFit/>
          </a:bodyPr>
          <a:lstStyle/>
          <a:p>
            <a:r>
              <a:rPr lang="en-US" dirty="0" smtClean="0">
                <a:hlinkClick r:id="rId3"/>
              </a:rPr>
              <a:t>http://download.thelancet.com/images/journalimages/0140-6736/PIIS0140673600042215.gr2.lrg.jpg</a:t>
            </a:r>
            <a:r>
              <a:rPr lang="en-US" dirty="0" smtClean="0"/>
              <a:t>.  Accesses </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Formative Assessment vs. Summative Assessment</a:t>
            </a:r>
            <a:endParaRPr lang="en-US" dirty="0"/>
          </a:p>
        </p:txBody>
      </p:sp>
      <p:sp>
        <p:nvSpPr>
          <p:cNvPr id="4" name="Content Placeholder 3"/>
          <p:cNvSpPr>
            <a:spLocks noGrp="1"/>
          </p:cNvSpPr>
          <p:nvPr>
            <p:ph sz="half" idx="1"/>
          </p:nvPr>
        </p:nvSpPr>
        <p:spPr/>
        <p:txBody>
          <a:bodyPr/>
          <a:lstStyle/>
          <a:p>
            <a:pPr>
              <a:buNone/>
            </a:pPr>
            <a:r>
              <a:rPr lang="en-US" u="sng" dirty="0" smtClean="0"/>
              <a:t>Formative Assessment</a:t>
            </a:r>
          </a:p>
          <a:p>
            <a:r>
              <a:rPr lang="en-US" dirty="0" smtClean="0"/>
              <a:t>Provides learner with    feedback</a:t>
            </a:r>
          </a:p>
          <a:p>
            <a:r>
              <a:rPr lang="en-US" dirty="0" smtClean="0"/>
              <a:t>Designed to shape behavior or learning</a:t>
            </a:r>
          </a:p>
          <a:p>
            <a:r>
              <a:rPr lang="en-US" dirty="0" smtClean="0"/>
              <a:t>“Low stakes” assessment</a:t>
            </a:r>
            <a:endParaRPr lang="en-US" dirty="0"/>
          </a:p>
        </p:txBody>
      </p:sp>
      <p:sp>
        <p:nvSpPr>
          <p:cNvPr id="5" name="Content Placeholder 4"/>
          <p:cNvSpPr>
            <a:spLocks noGrp="1"/>
          </p:cNvSpPr>
          <p:nvPr>
            <p:ph sz="half" idx="2"/>
          </p:nvPr>
        </p:nvSpPr>
        <p:spPr>
          <a:xfrm>
            <a:off x="4648199" y="1600200"/>
            <a:ext cx="4259317" cy="4525963"/>
          </a:xfrm>
        </p:spPr>
        <p:txBody>
          <a:bodyPr/>
          <a:lstStyle/>
          <a:p>
            <a:pPr>
              <a:buNone/>
            </a:pPr>
            <a:r>
              <a:rPr lang="en-US" u="sng" dirty="0" smtClean="0"/>
              <a:t>Summative Assessment</a:t>
            </a:r>
          </a:p>
          <a:p>
            <a:pPr lvl="1"/>
            <a:r>
              <a:rPr lang="en-US" sz="2800" dirty="0" smtClean="0"/>
              <a:t>Provides a judgment (did learner achieve the objectives?)</a:t>
            </a:r>
          </a:p>
          <a:p>
            <a:pPr lvl="1"/>
            <a:r>
              <a:rPr lang="en-US" sz="2800" dirty="0" smtClean="0"/>
              <a:t>Grade (H, P, F)</a:t>
            </a:r>
          </a:p>
          <a:p>
            <a:pPr lvl="1"/>
            <a:r>
              <a:rPr lang="en-US" sz="2800" dirty="0" smtClean="0"/>
              <a:t>“High stakes”  assessment</a:t>
            </a:r>
            <a:endParaRPr lang="en-US" sz="28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UME…</a:t>
            </a:r>
            <a:endParaRPr lang="en-US" dirty="0"/>
          </a:p>
        </p:txBody>
      </p:sp>
      <p:sp>
        <p:nvSpPr>
          <p:cNvPr id="3" name="Content Placeholder 2"/>
          <p:cNvSpPr>
            <a:spLocks noGrp="1"/>
          </p:cNvSpPr>
          <p:nvPr>
            <p:ph idx="1"/>
          </p:nvPr>
        </p:nvSpPr>
        <p:spPr/>
        <p:txBody>
          <a:bodyPr/>
          <a:lstStyle/>
          <a:p>
            <a:r>
              <a:rPr lang="en-US" dirty="0" err="1" smtClean="0"/>
              <a:t>Entrustable</a:t>
            </a:r>
            <a:r>
              <a:rPr lang="en-US" dirty="0" smtClean="0"/>
              <a:t> Professional Activities and AAMC Competencies are the </a:t>
            </a:r>
            <a:r>
              <a:rPr lang="en-US" u="sng" dirty="0" smtClean="0"/>
              <a:t>learner outcomes.</a:t>
            </a:r>
          </a:p>
          <a:p>
            <a:pPr lvl="1"/>
            <a:r>
              <a:rPr lang="en-US" dirty="0" smtClean="0"/>
              <a:t>Has the learner achieved competence in the eight domains?</a:t>
            </a:r>
          </a:p>
          <a:p>
            <a:pPr lvl="1"/>
            <a:r>
              <a:rPr lang="en-US" dirty="0" smtClean="0"/>
              <a:t>Is the learner able to demonstrate competence  on the 13 EPAs?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Assessing AAMC Entrustable Professional Activities (EPAs)</a:t>
            </a:r>
            <a:br>
              <a:rPr lang="en-US" dirty="0" smtClean="0"/>
            </a:br>
            <a:endParaRPr lang="en-US" dirty="0"/>
          </a:p>
        </p:txBody>
      </p:sp>
      <p:sp>
        <p:nvSpPr>
          <p:cNvPr id="3" name="Content Placeholder 2"/>
          <p:cNvSpPr>
            <a:spLocks noGrp="1"/>
          </p:cNvSpPr>
          <p:nvPr>
            <p:ph idx="1"/>
          </p:nvPr>
        </p:nvSpPr>
        <p:spPr/>
        <p:txBody>
          <a:bodyPr/>
          <a:lstStyle/>
          <a:p>
            <a:r>
              <a:rPr lang="en-US" dirty="0" smtClean="0"/>
              <a:t>13 EPAs are activities the student should be able to do </a:t>
            </a:r>
            <a:r>
              <a:rPr lang="en-US" dirty="0" smtClean="0"/>
              <a:t>on </a:t>
            </a:r>
            <a:r>
              <a:rPr lang="en-US" dirty="0" smtClean="0"/>
              <a:t>day one of PGY 1</a:t>
            </a:r>
          </a:p>
          <a:p>
            <a:pPr lvl="1"/>
            <a:r>
              <a:rPr lang="en-US" dirty="0" smtClean="0"/>
              <a:t>Each EPA mapped to multiple competency domains</a:t>
            </a:r>
          </a:p>
          <a:p>
            <a:pPr lvl="1"/>
            <a:r>
              <a:rPr lang="en-US" dirty="0" smtClean="0"/>
              <a:t>Each EPA contains milestones (benchmarks)</a:t>
            </a:r>
          </a:p>
          <a:p>
            <a:pPr lvl="1"/>
            <a:r>
              <a:rPr lang="en-US" dirty="0" smtClean="0"/>
              <a:t>Each EPA contains examples of entrustment and pre-entrustment behavior</a:t>
            </a:r>
          </a:p>
          <a:p>
            <a:pPr lvl="1"/>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an  EPA (UME)</a:t>
            </a:r>
            <a:endParaRPr lang="en-US" dirty="0"/>
          </a:p>
        </p:txBody>
      </p:sp>
      <p:sp>
        <p:nvSpPr>
          <p:cNvPr id="3" name="Content Placeholder 2"/>
          <p:cNvSpPr>
            <a:spLocks noGrp="1"/>
          </p:cNvSpPr>
          <p:nvPr>
            <p:ph idx="1"/>
          </p:nvPr>
        </p:nvSpPr>
        <p:spPr>
          <a:xfrm>
            <a:off x="0" y="1600200"/>
            <a:ext cx="9144000" cy="4525963"/>
          </a:xfrm>
        </p:spPr>
        <p:txBody>
          <a:bodyPr/>
          <a:lstStyle/>
          <a:p>
            <a:pPr marL="514350" indent="-514350">
              <a:buFont typeface="+mj-lt"/>
              <a:buAutoNum type="arabicPeriod"/>
            </a:pPr>
            <a:r>
              <a:rPr lang="en-US" dirty="0" smtClean="0"/>
              <a:t>Gather a history and perform a physical exam.</a:t>
            </a:r>
          </a:p>
          <a:p>
            <a:pPr marL="514350" indent="-514350">
              <a:buFont typeface="+mj-lt"/>
              <a:buAutoNum type="arabicPeriod"/>
            </a:pPr>
            <a:r>
              <a:rPr lang="en-US" dirty="0" smtClean="0"/>
              <a:t>Develop a prioritized differential diagnosis and select a working diagnosis following a patient encounter.</a:t>
            </a:r>
          </a:p>
          <a:p>
            <a:pPr marL="514350" indent="-514350">
              <a:buFont typeface="+mj-lt"/>
              <a:buAutoNum type="arabicPeriod"/>
            </a:pPr>
            <a:r>
              <a:rPr lang="en-US" dirty="0" smtClean="0"/>
              <a:t>Recommend and interpret common  diagnostic and screening tests.</a:t>
            </a:r>
          </a:p>
          <a:p>
            <a:pPr marL="514350" indent="-514350">
              <a:buFont typeface="+mj-lt"/>
              <a:buAutoNum type="arabicPeriod"/>
            </a:pPr>
            <a:r>
              <a:rPr lang="en-US" dirty="0" smtClean="0"/>
              <a:t>Enter and discuss patient orders/prescriptions.</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So, How Do We Measure Competencies and EPAs?</a:t>
            </a:r>
            <a:endParaRPr lang="en-US" dirty="0"/>
          </a:p>
        </p:txBody>
      </p:sp>
      <p:sp>
        <p:nvSpPr>
          <p:cNvPr id="6" name="Text Placeholder 5"/>
          <p:cNvSpPr>
            <a:spLocks noGrp="1"/>
          </p:cNvSpPr>
          <p:nvPr>
            <p:ph type="body" idx="1"/>
          </p:nvPr>
        </p:nvSpPr>
        <p:spPr/>
        <p:txBody>
          <a:bodyPr/>
          <a:lstStyle/>
          <a:p>
            <a:r>
              <a:rPr lang="en-US" sz="2800" dirty="0" smtClean="0"/>
              <a:t>OUWB M1/M2</a:t>
            </a:r>
          </a:p>
        </p:txBody>
      </p:sp>
      <p:sp>
        <p:nvSpPr>
          <p:cNvPr id="5" name="Content Placeholder 4"/>
          <p:cNvSpPr>
            <a:spLocks noGrp="1"/>
          </p:cNvSpPr>
          <p:nvPr>
            <p:ph sz="half" idx="2"/>
          </p:nvPr>
        </p:nvSpPr>
        <p:spPr/>
        <p:txBody>
          <a:bodyPr>
            <a:normAutofit/>
          </a:bodyPr>
          <a:lstStyle/>
          <a:p>
            <a:pPr lvl="1"/>
            <a:r>
              <a:rPr lang="en-US" sz="2400" dirty="0" smtClean="0"/>
              <a:t>Cognitive Examinations (Instructor; NBME) </a:t>
            </a:r>
          </a:p>
          <a:p>
            <a:pPr lvl="1"/>
            <a:r>
              <a:rPr lang="en-US" sz="2400" dirty="0" smtClean="0"/>
              <a:t>OSCEs</a:t>
            </a:r>
            <a:endParaRPr lang="en-US" sz="2400" dirty="0" smtClean="0"/>
          </a:p>
          <a:p>
            <a:pPr lvl="1"/>
            <a:r>
              <a:rPr lang="en-US" sz="2400" dirty="0" smtClean="0"/>
              <a:t>Portfolio? (reflection papers; research; non cognitive evaluations; peer evaluations; )</a:t>
            </a:r>
          </a:p>
          <a:p>
            <a:endParaRPr lang="en-US" dirty="0" smtClean="0"/>
          </a:p>
          <a:p>
            <a:endParaRPr lang="en-US" dirty="0"/>
          </a:p>
        </p:txBody>
      </p:sp>
      <p:sp>
        <p:nvSpPr>
          <p:cNvPr id="7" name="Text Placeholder 6"/>
          <p:cNvSpPr>
            <a:spLocks noGrp="1"/>
          </p:cNvSpPr>
          <p:nvPr>
            <p:ph type="body" sz="quarter" idx="3"/>
          </p:nvPr>
        </p:nvSpPr>
        <p:spPr/>
        <p:txBody>
          <a:bodyPr/>
          <a:lstStyle/>
          <a:p>
            <a:r>
              <a:rPr lang="en-US" sz="2800" dirty="0" smtClean="0"/>
              <a:t>OUWB M3/M4</a:t>
            </a:r>
          </a:p>
        </p:txBody>
      </p:sp>
      <p:sp>
        <p:nvSpPr>
          <p:cNvPr id="8" name="Content Placeholder 7"/>
          <p:cNvSpPr>
            <a:spLocks noGrp="1"/>
          </p:cNvSpPr>
          <p:nvPr>
            <p:ph sz="quarter" idx="4"/>
          </p:nvPr>
        </p:nvSpPr>
        <p:spPr/>
        <p:txBody>
          <a:bodyPr/>
          <a:lstStyle/>
          <a:p>
            <a:pPr lvl="1"/>
            <a:r>
              <a:rPr lang="en-US" sz="2400" dirty="0" smtClean="0"/>
              <a:t>Competency-based Global Clinical Performance Rating (aka End of Rotation)</a:t>
            </a:r>
          </a:p>
          <a:p>
            <a:pPr lvl="1"/>
            <a:r>
              <a:rPr lang="en-US" sz="2400" dirty="0" smtClean="0"/>
              <a:t>Case/Procedure Logs</a:t>
            </a:r>
          </a:p>
          <a:p>
            <a:pPr lvl="1"/>
            <a:r>
              <a:rPr lang="en-US" sz="2400" dirty="0" smtClean="0"/>
              <a:t>OSCEs</a:t>
            </a:r>
          </a:p>
          <a:p>
            <a:pPr lvl="1"/>
            <a:r>
              <a:rPr lang="en-US" sz="2400" dirty="0" smtClean="0"/>
              <a:t>Shelf Exams</a:t>
            </a:r>
            <a:endParaRPr lang="en-US" sz="2400" dirty="0"/>
          </a:p>
        </p:txBody>
      </p:sp>
      <p:sp>
        <p:nvSpPr>
          <p:cNvPr id="11" name="Rectangle 10"/>
          <p:cNvSpPr/>
          <p:nvPr/>
        </p:nvSpPr>
        <p:spPr>
          <a:xfrm>
            <a:off x="2506717" y="5525998"/>
            <a:ext cx="5171090" cy="1200329"/>
          </a:xfrm>
          <a:prstGeom prst="rect">
            <a:avLst/>
          </a:prstGeom>
        </p:spPr>
        <p:txBody>
          <a:bodyPr wrap="square">
            <a:spAutoFit/>
          </a:bodyPr>
          <a:lstStyle/>
          <a:p>
            <a:r>
              <a:rPr lang="en-US" sz="2400" dirty="0" smtClean="0"/>
              <a:t>Need:</a:t>
            </a:r>
          </a:p>
          <a:p>
            <a:pPr lvl="1"/>
            <a:r>
              <a:rPr lang="en-US" sz="2400" dirty="0" smtClean="0"/>
              <a:t>Multisource Feedback</a:t>
            </a:r>
          </a:p>
          <a:p>
            <a:pPr lvl="1"/>
            <a:r>
              <a:rPr lang="en-US" sz="2400" dirty="0" smtClean="0"/>
              <a:t>Direct Observation</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The REALLY Big Questions for UME</a:t>
            </a:r>
            <a:endParaRPr lang="en-US" dirty="0"/>
          </a:p>
        </p:txBody>
      </p:sp>
      <p:sp>
        <p:nvSpPr>
          <p:cNvPr id="5" name="Content Placeholder 4"/>
          <p:cNvSpPr>
            <a:spLocks noGrp="1"/>
          </p:cNvSpPr>
          <p:nvPr>
            <p:ph idx="1"/>
          </p:nvPr>
        </p:nvSpPr>
        <p:spPr/>
        <p:txBody>
          <a:bodyPr>
            <a:normAutofit lnSpcReduction="10000"/>
          </a:bodyPr>
          <a:lstStyle/>
          <a:p>
            <a:r>
              <a:rPr lang="en-US" sz="2600" dirty="0" smtClean="0"/>
              <a:t>How will the curriculum be aligned with EPAs, competencies and milestones?</a:t>
            </a:r>
          </a:p>
          <a:p>
            <a:r>
              <a:rPr lang="en-US" sz="2600" dirty="0" smtClean="0"/>
              <a:t>Do we have sufficient tools to measure competence or entrustment?</a:t>
            </a:r>
          </a:p>
          <a:p>
            <a:pPr lvl="1"/>
            <a:r>
              <a:rPr lang="en-US" sz="2600" dirty="0" smtClean="0"/>
              <a:t>Direct observation and multisource feedback contribute significant information to entrustment decisions</a:t>
            </a:r>
          </a:p>
          <a:p>
            <a:r>
              <a:rPr lang="en-US" sz="2600" dirty="0" smtClean="0"/>
              <a:t>Are there </a:t>
            </a:r>
            <a:r>
              <a:rPr lang="en-US" sz="2600" dirty="0" smtClean="0"/>
              <a:t>useful tools </a:t>
            </a:r>
            <a:r>
              <a:rPr lang="en-US" sz="2600" dirty="0" smtClean="0"/>
              <a:t>which would span the learner’s development over four </a:t>
            </a:r>
            <a:r>
              <a:rPr lang="en-US" sz="2600" dirty="0" smtClean="0"/>
              <a:t>years?</a:t>
            </a:r>
            <a:endParaRPr lang="en-US" sz="2600" dirty="0" smtClean="0"/>
          </a:p>
          <a:p>
            <a:r>
              <a:rPr lang="en-US" sz="2600" dirty="0" smtClean="0"/>
              <a:t>How will we aggregate learner performance data?</a:t>
            </a:r>
          </a:p>
          <a:p>
            <a:r>
              <a:rPr lang="en-US" sz="2600" dirty="0" smtClean="0"/>
              <a:t>What will assessment of learners look like for UME?</a:t>
            </a:r>
          </a:p>
          <a:p>
            <a:endParaRPr lang="en-US" sz="2600" dirty="0" smtClean="0"/>
          </a:p>
          <a:p>
            <a:pPr lvl="1"/>
            <a:endParaRPr lang="en-US" sz="2200"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Questions Then Answers…</a:t>
            </a:r>
            <a:endParaRPr lang="en-US" dirty="0"/>
          </a:p>
        </p:txBody>
      </p:sp>
      <p:sp>
        <p:nvSpPr>
          <p:cNvPr id="3" name="Content Placeholder 2"/>
          <p:cNvSpPr>
            <a:spLocks noGrp="1"/>
          </p:cNvSpPr>
          <p:nvPr>
            <p:ph idx="1"/>
          </p:nvPr>
        </p:nvSpPr>
        <p:spPr/>
        <p:txBody>
          <a:bodyPr/>
          <a:lstStyle/>
          <a:p>
            <a:r>
              <a:rPr lang="en-US" dirty="0" smtClean="0"/>
              <a:t>Who determines entrustment?</a:t>
            </a:r>
          </a:p>
          <a:p>
            <a:pPr lvl="1"/>
            <a:r>
              <a:rPr lang="en-US" dirty="0" smtClean="0"/>
              <a:t>A special committee to look at aggregate learner performance? A course director?  A clerkship director?</a:t>
            </a:r>
          </a:p>
          <a:p>
            <a:pPr lvl="1"/>
            <a:r>
              <a:rPr lang="en-US" dirty="0" smtClean="0"/>
              <a:t>Will learner performance be aggregated over four years?</a:t>
            </a:r>
          </a:p>
          <a:p>
            <a:pPr lvl="1"/>
            <a:r>
              <a:rPr lang="en-US" dirty="0" smtClean="0"/>
              <a:t>Where and when in the curriculum will the EPAs be taught?</a:t>
            </a:r>
          </a:p>
          <a:p>
            <a:pPr lvl="2"/>
            <a:r>
              <a:rPr lang="en-US" sz="2800" dirty="0" smtClean="0"/>
              <a:t>Curricular ribbons?  Curricular maps? </a:t>
            </a:r>
            <a:endParaRPr lang="en-US" sz="2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dirty="0" smtClean="0"/>
              <a:t>Objectives</a:t>
            </a:r>
          </a:p>
        </p:txBody>
      </p:sp>
      <p:sp>
        <p:nvSpPr>
          <p:cNvPr id="22531" name="Content Placeholder 2"/>
          <p:cNvSpPr>
            <a:spLocks noGrp="1"/>
          </p:cNvSpPr>
          <p:nvPr>
            <p:ph idx="1"/>
          </p:nvPr>
        </p:nvSpPr>
        <p:spPr/>
        <p:txBody>
          <a:bodyPr/>
          <a:lstStyle/>
          <a:p>
            <a:r>
              <a:rPr lang="en-US" dirty="0" smtClean="0"/>
              <a:t>Articulate definitions of competencies, milestones, and EPAs</a:t>
            </a:r>
          </a:p>
          <a:p>
            <a:r>
              <a:rPr lang="en-US" dirty="0" smtClean="0"/>
              <a:t>Discuss methods of assessment for a competency based program</a:t>
            </a:r>
          </a:p>
          <a:p>
            <a:r>
              <a:rPr lang="en-US" dirty="0" smtClean="0"/>
              <a:t>Utilize a PDSA cycle as a method of program evaluation and improvement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UME Learn From GME?</a:t>
            </a:r>
            <a:endParaRPr lang="en-US" dirty="0"/>
          </a:p>
        </p:txBody>
      </p:sp>
      <p:sp>
        <p:nvSpPr>
          <p:cNvPr id="3" name="Content Placeholder 2"/>
          <p:cNvSpPr>
            <a:spLocks noGrp="1"/>
          </p:cNvSpPr>
          <p:nvPr>
            <p:ph idx="1"/>
          </p:nvPr>
        </p:nvSpPr>
        <p:spPr/>
        <p:txBody>
          <a:bodyPr/>
          <a:lstStyle/>
          <a:p>
            <a:r>
              <a:rPr lang="en-US" dirty="0" smtClean="0"/>
              <a:t>Use multiple assessment tools</a:t>
            </a:r>
          </a:p>
          <a:p>
            <a:r>
              <a:rPr lang="en-US" dirty="0" smtClean="0"/>
              <a:t>Use multiple assessors</a:t>
            </a:r>
          </a:p>
          <a:p>
            <a:r>
              <a:rPr lang="en-US" dirty="0" smtClean="0"/>
              <a:t>Aggregate learner data</a:t>
            </a:r>
          </a:p>
          <a:p>
            <a:r>
              <a:rPr lang="en-US" dirty="0" smtClean="0"/>
              <a:t>Identify key components of curriculum (curricular ribbons) that represent EPAs</a:t>
            </a:r>
          </a:p>
          <a:p>
            <a:r>
              <a:rPr lang="en-US" dirty="0" smtClean="0"/>
              <a:t>Use AAMC competencies as an overarching framework for curriculum</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UME Learn From GME?</a:t>
            </a:r>
            <a:endParaRPr lang="en-US" dirty="0"/>
          </a:p>
        </p:txBody>
      </p:sp>
      <p:sp>
        <p:nvSpPr>
          <p:cNvPr id="3" name="Content Placeholder 2"/>
          <p:cNvSpPr>
            <a:spLocks noGrp="1"/>
          </p:cNvSpPr>
          <p:nvPr>
            <p:ph idx="1"/>
          </p:nvPr>
        </p:nvSpPr>
        <p:spPr/>
        <p:txBody>
          <a:bodyPr/>
          <a:lstStyle/>
          <a:p>
            <a:r>
              <a:rPr lang="en-US" dirty="0" smtClean="0"/>
              <a:t>Use of rapid cycle PDSA processes to drive curricular change</a:t>
            </a:r>
          </a:p>
          <a:p>
            <a:r>
              <a:rPr lang="en-US" dirty="0" smtClean="0"/>
              <a:t>Collaboration between schools to develop best practices for assessment of competence and program evaluation</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GME…</a:t>
            </a:r>
            <a:endParaRPr lang="en-US" dirty="0"/>
          </a:p>
        </p:txBody>
      </p:sp>
      <p:sp>
        <p:nvSpPr>
          <p:cNvPr id="3" name="Content Placeholder 2"/>
          <p:cNvSpPr>
            <a:spLocks noGrp="1"/>
          </p:cNvSpPr>
          <p:nvPr>
            <p:ph idx="1"/>
          </p:nvPr>
        </p:nvSpPr>
        <p:spPr/>
        <p:txBody>
          <a:bodyPr/>
          <a:lstStyle/>
          <a:p>
            <a:r>
              <a:rPr lang="en-US" dirty="0" smtClean="0"/>
              <a:t>Milestones and ACGME Competencies are </a:t>
            </a:r>
            <a:r>
              <a:rPr lang="en-US" dirty="0" smtClean="0"/>
              <a:t>the </a:t>
            </a:r>
            <a:r>
              <a:rPr lang="en-US" u="sng" dirty="0" smtClean="0"/>
              <a:t>learner </a:t>
            </a:r>
            <a:r>
              <a:rPr lang="en-US" u="sng" dirty="0" smtClean="0"/>
              <a:t>outcomes</a:t>
            </a:r>
          </a:p>
          <a:p>
            <a:r>
              <a:rPr lang="en-US" dirty="0" smtClean="0"/>
              <a:t>Strive to assess the “does” on Miller’s pyramid</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9458" name="Rectangle 2"/>
          <p:cNvSpPr>
            <a:spLocks noGrp="1" noRot="1" noChangeArrowheads="1"/>
          </p:cNvSpPr>
          <p:nvPr>
            <p:ph type="title"/>
          </p:nvPr>
        </p:nvSpPr>
        <p:spPr/>
        <p:txBody>
          <a:bodyPr>
            <a:normAutofit/>
          </a:bodyPr>
          <a:lstStyle/>
          <a:p>
            <a:r>
              <a:rPr lang="en-US" sz="3600" dirty="0"/>
              <a:t>A Core Assessment System</a:t>
            </a:r>
            <a:br>
              <a:rPr lang="en-US" sz="3600" dirty="0"/>
            </a:br>
            <a:endParaRPr lang="en-US" sz="2800" dirty="0"/>
          </a:p>
        </p:txBody>
      </p:sp>
      <p:graphicFrame>
        <p:nvGraphicFramePr>
          <p:cNvPr id="659536" name="Group 80"/>
          <p:cNvGraphicFramePr>
            <a:graphicFrameLocks noGrp="1"/>
          </p:cNvGraphicFramePr>
          <p:nvPr>
            <p:ph type="tbl" idx="1"/>
            <p:extLst>
              <p:ext uri="{D42A27DB-BD31-4B8C-83A1-F6EECF244321}">
                <p14:modId xmlns:p14="http://schemas.microsoft.com/office/powerpoint/2010/main" xmlns="" val="2460965661"/>
              </p:ext>
            </p:extLst>
          </p:nvPr>
        </p:nvGraphicFramePr>
        <p:xfrm>
          <a:off x="301623" y="1674813"/>
          <a:ext cx="8842376" cy="4425696"/>
        </p:xfrm>
        <a:graphic>
          <a:graphicData uri="http://schemas.openxmlformats.org/drawingml/2006/table">
            <a:tbl>
              <a:tblPr/>
              <a:tblGrid>
                <a:gridCol w="3849036"/>
                <a:gridCol w="4993340"/>
              </a:tblGrid>
              <a:tr h="739775">
                <a:tc>
                  <a:txBody>
                    <a:bodyPr/>
                    <a:lstStyle/>
                    <a:p>
                      <a:pPr marL="0" marR="0" lvl="0" indent="0" algn="l" defTabSz="914400" rtl="0" eaLnBrk="1" fontAlgn="base" latinLnBrk="0" hangingPunct="1">
                        <a:lnSpc>
                          <a:spcPct val="100000"/>
                        </a:lnSpc>
                        <a:spcBef>
                          <a:spcPct val="20000"/>
                        </a:spcBef>
                        <a:spcAft>
                          <a:spcPct val="0"/>
                        </a:spcAft>
                        <a:buClr>
                          <a:srgbClr val="003399"/>
                        </a:buClr>
                        <a:buSzTx/>
                        <a:buFont typeface="Wingdings" pitchFamily="2" charset="2"/>
                        <a:buNone/>
                        <a:tabLst/>
                      </a:pPr>
                      <a:r>
                        <a:rPr kumimoji="0" lang="en-US" sz="2800" b="0" i="0" u="none" strike="noStrike" cap="none" normalizeH="0" baseline="0" dirty="0" smtClean="0">
                          <a:ln>
                            <a:noFill/>
                          </a:ln>
                          <a:solidFill>
                            <a:srgbClr val="080808"/>
                          </a:solidFill>
                          <a:effectLst/>
                          <a:latin typeface="+mn-lt"/>
                        </a:rPr>
                        <a:t>Medical Knowledge</a:t>
                      </a:r>
                    </a:p>
                  </a:txBody>
                  <a:tcPr horzOverflow="overflow">
                    <a:lnL cap="flat">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3399"/>
                        </a:buClr>
                        <a:buSzTx/>
                        <a:buFont typeface="Wingdings" pitchFamily="2" charset="2"/>
                        <a:buChar char="§"/>
                        <a:tabLst/>
                      </a:pPr>
                      <a:r>
                        <a:rPr kumimoji="0" lang="en-US" sz="2400" b="0" i="0" u="none" strike="noStrike" cap="none" normalizeH="0" baseline="0" dirty="0" smtClean="0">
                          <a:ln>
                            <a:noFill/>
                          </a:ln>
                          <a:solidFill>
                            <a:srgbClr val="080808"/>
                          </a:solidFill>
                          <a:effectLst/>
                          <a:latin typeface="+mn-lt"/>
                        </a:rPr>
                        <a:t>In-training exams**</a:t>
                      </a:r>
                    </a:p>
                    <a:p>
                      <a:pPr marL="0" marR="0" lvl="0" indent="0" algn="l" defTabSz="914400" rtl="0" eaLnBrk="1" fontAlgn="base" latinLnBrk="0" hangingPunct="1">
                        <a:lnSpc>
                          <a:spcPct val="100000"/>
                        </a:lnSpc>
                        <a:spcBef>
                          <a:spcPct val="20000"/>
                        </a:spcBef>
                        <a:spcAft>
                          <a:spcPct val="0"/>
                        </a:spcAft>
                        <a:buClr>
                          <a:srgbClr val="003399"/>
                        </a:buClr>
                        <a:buSzTx/>
                        <a:buFont typeface="Wingdings" pitchFamily="2" charset="2"/>
                        <a:buChar char="§"/>
                        <a:tabLst/>
                      </a:pPr>
                      <a:r>
                        <a:rPr kumimoji="0" lang="en-US" sz="2400" b="0" i="0" u="none" strike="noStrike" cap="none" normalizeH="0" baseline="0" dirty="0" smtClean="0">
                          <a:ln>
                            <a:noFill/>
                          </a:ln>
                          <a:solidFill>
                            <a:srgbClr val="080808"/>
                          </a:solidFill>
                          <a:effectLst/>
                          <a:latin typeface="+mn-lt"/>
                        </a:rPr>
                        <a:t>Cognitive tests**</a:t>
                      </a:r>
                    </a:p>
                    <a:p>
                      <a:pPr marL="0" marR="0" lvl="0" indent="0" algn="l" defTabSz="914400" rtl="0" eaLnBrk="1" fontAlgn="base" latinLnBrk="0" hangingPunct="1">
                        <a:lnSpc>
                          <a:spcPct val="100000"/>
                        </a:lnSpc>
                        <a:spcBef>
                          <a:spcPct val="20000"/>
                        </a:spcBef>
                        <a:spcAft>
                          <a:spcPct val="0"/>
                        </a:spcAft>
                        <a:buClr>
                          <a:srgbClr val="003399"/>
                        </a:buClr>
                        <a:buSzTx/>
                        <a:buFont typeface="Wingdings" pitchFamily="2" charset="2"/>
                        <a:buChar char="§"/>
                        <a:tabLst/>
                      </a:pPr>
                      <a:r>
                        <a:rPr kumimoji="0" lang="en-US" sz="2400" b="0" i="0" u="none" strike="noStrike" cap="none" normalizeH="0" baseline="0" dirty="0" smtClean="0">
                          <a:ln>
                            <a:noFill/>
                          </a:ln>
                          <a:solidFill>
                            <a:srgbClr val="080808"/>
                          </a:solidFill>
                          <a:effectLst/>
                          <a:latin typeface="+mn-lt"/>
                        </a:rPr>
                        <a:t>Clinical performance ratings</a:t>
                      </a:r>
                    </a:p>
                    <a:p>
                      <a:pPr marL="0" marR="0" lvl="0" indent="0" algn="l" defTabSz="914400" rtl="0" eaLnBrk="1" fontAlgn="base" latinLnBrk="0" hangingPunct="1">
                        <a:lnSpc>
                          <a:spcPct val="100000"/>
                        </a:lnSpc>
                        <a:spcBef>
                          <a:spcPct val="20000"/>
                        </a:spcBef>
                        <a:spcAft>
                          <a:spcPct val="0"/>
                        </a:spcAft>
                        <a:buClr>
                          <a:srgbClr val="003399"/>
                        </a:buClr>
                        <a:buSzTx/>
                        <a:buFont typeface="Wingdings" pitchFamily="2" charset="2"/>
                        <a:buNone/>
                        <a:tabLst/>
                      </a:pPr>
                      <a:endParaRPr kumimoji="0" lang="en-US" sz="2400" b="0" i="0" u="none" strike="noStrike" cap="none" normalizeH="0" baseline="0" dirty="0" smtClean="0">
                        <a:ln>
                          <a:noFill/>
                        </a:ln>
                        <a:solidFill>
                          <a:srgbClr val="080808"/>
                        </a:solidFill>
                        <a:effectLst/>
                        <a:latin typeface="+mn-lt"/>
                      </a:endParaRPr>
                    </a:p>
                  </a:txBody>
                  <a:tcPr horzOverflow="overflow">
                    <a:lnL>
                      <a:noFill/>
                    </a:lnL>
                    <a:lnR cap="flat">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735013">
                <a:tc>
                  <a:txBody>
                    <a:bodyPr/>
                    <a:lstStyle/>
                    <a:p>
                      <a:pPr marL="0" marR="0" lvl="0" indent="0" algn="l" defTabSz="914400" rtl="0" eaLnBrk="1" fontAlgn="base" latinLnBrk="0" hangingPunct="1">
                        <a:lnSpc>
                          <a:spcPct val="100000"/>
                        </a:lnSpc>
                        <a:spcBef>
                          <a:spcPct val="20000"/>
                        </a:spcBef>
                        <a:spcAft>
                          <a:spcPct val="0"/>
                        </a:spcAft>
                        <a:buClr>
                          <a:srgbClr val="003399"/>
                        </a:buClr>
                        <a:buSzTx/>
                        <a:buFont typeface="Wingdings" pitchFamily="2" charset="2"/>
                        <a:buNone/>
                        <a:tabLst/>
                      </a:pPr>
                      <a:endParaRPr kumimoji="0" lang="en-US" sz="2800" b="0" i="0" u="none" strike="noStrike" cap="none" normalizeH="0" baseline="0" dirty="0" smtClean="0">
                        <a:ln>
                          <a:noFill/>
                        </a:ln>
                        <a:solidFill>
                          <a:srgbClr val="080808"/>
                        </a:solidFill>
                        <a:effectLst/>
                        <a:latin typeface="Arial" charset="0"/>
                      </a:endParaRPr>
                    </a:p>
                    <a:p>
                      <a:pPr marL="0" marR="0" lvl="0" indent="0" algn="l" defTabSz="914400" rtl="0" eaLnBrk="1" fontAlgn="base" latinLnBrk="0" hangingPunct="1">
                        <a:lnSpc>
                          <a:spcPct val="100000"/>
                        </a:lnSpc>
                        <a:spcBef>
                          <a:spcPct val="20000"/>
                        </a:spcBef>
                        <a:spcAft>
                          <a:spcPct val="0"/>
                        </a:spcAft>
                        <a:buClr>
                          <a:srgbClr val="003399"/>
                        </a:buClr>
                        <a:buSzTx/>
                        <a:buFont typeface="Wingdings" pitchFamily="2" charset="2"/>
                        <a:buNone/>
                        <a:tabLst/>
                      </a:pPr>
                      <a:r>
                        <a:rPr kumimoji="0" lang="en-US" sz="2800" b="0" i="0" u="none" strike="noStrike" cap="none" normalizeH="0" baseline="0" dirty="0" smtClean="0">
                          <a:ln>
                            <a:noFill/>
                          </a:ln>
                          <a:solidFill>
                            <a:srgbClr val="080808"/>
                          </a:solidFill>
                          <a:effectLst/>
                          <a:latin typeface="+mn-lt"/>
                        </a:rPr>
                        <a:t>Patient Care</a:t>
                      </a:r>
                    </a:p>
                  </a:txBody>
                  <a:tcPr horzOverflow="overflow">
                    <a:lnL cap="flat">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3399"/>
                        </a:buClr>
                        <a:buSzTx/>
                        <a:buFont typeface="Wingdings" pitchFamily="2" charset="2"/>
                        <a:buChar char="§"/>
                        <a:tabLst/>
                      </a:pPr>
                      <a:r>
                        <a:rPr kumimoji="0" lang="en-US" sz="2400" b="0" i="0" u="none" strike="noStrike" cap="none" normalizeH="0" baseline="0" dirty="0" smtClean="0">
                          <a:ln>
                            <a:noFill/>
                          </a:ln>
                          <a:solidFill>
                            <a:srgbClr val="080808"/>
                          </a:solidFill>
                          <a:effectLst/>
                          <a:latin typeface="+mn-lt"/>
                        </a:rPr>
                        <a:t>Direct observation (Mini-CEX)**</a:t>
                      </a:r>
                    </a:p>
                    <a:p>
                      <a:pPr marL="0" marR="0" lvl="0" indent="0" algn="l" defTabSz="914400" rtl="0" eaLnBrk="1" fontAlgn="base" latinLnBrk="0" hangingPunct="1">
                        <a:lnSpc>
                          <a:spcPct val="100000"/>
                        </a:lnSpc>
                        <a:spcBef>
                          <a:spcPct val="20000"/>
                        </a:spcBef>
                        <a:spcAft>
                          <a:spcPct val="0"/>
                        </a:spcAft>
                        <a:buClr>
                          <a:srgbClr val="003399"/>
                        </a:buClr>
                        <a:buSzTx/>
                        <a:buFont typeface="Wingdings" pitchFamily="2" charset="2"/>
                        <a:buChar char="§"/>
                        <a:tabLst/>
                      </a:pPr>
                      <a:r>
                        <a:rPr kumimoji="0" lang="en-US" sz="2400" b="0" i="0" u="none" strike="noStrike" cap="none" normalizeH="0" baseline="0" dirty="0" smtClean="0">
                          <a:ln>
                            <a:noFill/>
                          </a:ln>
                          <a:solidFill>
                            <a:srgbClr val="080808"/>
                          </a:solidFill>
                          <a:effectLst/>
                          <a:latin typeface="+mn-lt"/>
                        </a:rPr>
                        <a:t>Direct observation (Procedure)**</a:t>
                      </a:r>
                    </a:p>
                    <a:p>
                      <a:pPr marL="0" marR="0" lvl="0" indent="0" algn="l" defTabSz="914400" rtl="0" eaLnBrk="1" fontAlgn="base" latinLnBrk="0" hangingPunct="1">
                        <a:lnSpc>
                          <a:spcPct val="100000"/>
                        </a:lnSpc>
                        <a:spcBef>
                          <a:spcPct val="20000"/>
                        </a:spcBef>
                        <a:spcAft>
                          <a:spcPct val="0"/>
                        </a:spcAft>
                        <a:buClr>
                          <a:srgbClr val="003399"/>
                        </a:buClr>
                        <a:buSzTx/>
                        <a:buFont typeface="Wingdings" pitchFamily="2" charset="2"/>
                        <a:buChar char="§"/>
                        <a:tabLst/>
                      </a:pPr>
                      <a:r>
                        <a:rPr kumimoji="0" lang="en-US" sz="2400" b="0" i="0" u="none" strike="noStrike" cap="none" normalizeH="0" baseline="0" dirty="0" smtClean="0">
                          <a:ln>
                            <a:noFill/>
                          </a:ln>
                          <a:solidFill>
                            <a:srgbClr val="080808"/>
                          </a:solidFill>
                          <a:effectLst/>
                          <a:latin typeface="+mn-lt"/>
                        </a:rPr>
                        <a:t>Case/procedure logs **</a:t>
                      </a:r>
                    </a:p>
                    <a:p>
                      <a:pPr marL="0" marR="0" lvl="0" indent="0" algn="l" defTabSz="914400" rtl="0" eaLnBrk="1" fontAlgn="base" latinLnBrk="0" hangingPunct="1">
                        <a:lnSpc>
                          <a:spcPct val="100000"/>
                        </a:lnSpc>
                        <a:spcBef>
                          <a:spcPct val="20000"/>
                        </a:spcBef>
                        <a:spcAft>
                          <a:spcPct val="0"/>
                        </a:spcAft>
                        <a:buClr>
                          <a:srgbClr val="003399"/>
                        </a:buClr>
                        <a:buSzTx/>
                        <a:buFont typeface="Wingdings" pitchFamily="2" charset="2"/>
                        <a:buChar char="§"/>
                        <a:tabLst/>
                      </a:pPr>
                      <a:r>
                        <a:rPr kumimoji="0" lang="en-US" sz="2400" b="0" i="0" u="none" strike="noStrike" cap="none" normalizeH="0" baseline="0" dirty="0" smtClean="0">
                          <a:ln>
                            <a:noFill/>
                          </a:ln>
                          <a:solidFill>
                            <a:srgbClr val="080808"/>
                          </a:solidFill>
                          <a:effectLst/>
                          <a:latin typeface="+mn-lt"/>
                        </a:rPr>
                        <a:t>Clinical performance ratings </a:t>
                      </a:r>
                    </a:p>
                    <a:p>
                      <a:pPr marL="0" marR="0" lvl="0" indent="0" algn="l" defTabSz="914400" rtl="0" eaLnBrk="1" fontAlgn="base" latinLnBrk="0" hangingPunct="1">
                        <a:lnSpc>
                          <a:spcPct val="100000"/>
                        </a:lnSpc>
                        <a:spcBef>
                          <a:spcPct val="20000"/>
                        </a:spcBef>
                        <a:spcAft>
                          <a:spcPct val="0"/>
                        </a:spcAft>
                        <a:buClr>
                          <a:srgbClr val="003399"/>
                        </a:buClr>
                        <a:buSzTx/>
                        <a:buFont typeface="Wingdings" pitchFamily="2" charset="2"/>
                        <a:buChar char="§"/>
                        <a:tabLst/>
                      </a:pPr>
                      <a:r>
                        <a:rPr kumimoji="0" lang="en-US" sz="2400" b="0" i="0" u="none" strike="noStrike" cap="none" normalizeH="0" baseline="0" dirty="0" smtClean="0">
                          <a:ln>
                            <a:noFill/>
                          </a:ln>
                          <a:solidFill>
                            <a:srgbClr val="080808"/>
                          </a:solidFill>
                          <a:effectLst/>
                          <a:latin typeface="+mn-lt"/>
                        </a:rPr>
                        <a:t>Simulation or OSCE</a:t>
                      </a:r>
                    </a:p>
                    <a:p>
                      <a:pPr marL="0" marR="0" lvl="0" indent="0" algn="l" defTabSz="914400" rtl="0" eaLnBrk="1" fontAlgn="base" latinLnBrk="0" hangingPunct="1">
                        <a:lnSpc>
                          <a:spcPct val="100000"/>
                        </a:lnSpc>
                        <a:spcBef>
                          <a:spcPct val="20000"/>
                        </a:spcBef>
                        <a:spcAft>
                          <a:spcPct val="0"/>
                        </a:spcAft>
                        <a:buClr>
                          <a:srgbClr val="003399"/>
                        </a:buClr>
                        <a:buSzTx/>
                        <a:buFont typeface="Wingdings" pitchFamily="2" charset="2"/>
                        <a:buChar char="§"/>
                        <a:tabLst/>
                      </a:pPr>
                      <a:r>
                        <a:rPr kumimoji="0" lang="en-US" sz="2400" b="0" i="0" u="none" strike="noStrike" cap="none" normalizeH="0" baseline="0" dirty="0" smtClean="0">
                          <a:ln>
                            <a:noFill/>
                          </a:ln>
                          <a:solidFill>
                            <a:srgbClr val="080808"/>
                          </a:solidFill>
                          <a:effectLst/>
                          <a:latin typeface="+mn-lt"/>
                        </a:rPr>
                        <a:t>Patient satisfaction surveys</a:t>
                      </a:r>
                    </a:p>
                  </a:txBody>
                  <a:tcPr horzOverflow="overflow">
                    <a:lnL>
                      <a:noFill/>
                    </a:lnL>
                    <a:lnR cap="flat">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bl>
          </a:graphicData>
        </a:graphic>
      </p:graphicFrame>
      <p:pic>
        <p:nvPicPr>
          <p:cNvPr id="614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382652" y="6041091"/>
            <a:ext cx="1743075" cy="493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655173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1506" name="Rectangle 2"/>
          <p:cNvSpPr>
            <a:spLocks noGrp="1" noRot="1" noChangeArrowheads="1"/>
          </p:cNvSpPr>
          <p:nvPr>
            <p:ph type="title"/>
          </p:nvPr>
        </p:nvSpPr>
        <p:spPr/>
        <p:txBody>
          <a:bodyPr>
            <a:normAutofit/>
          </a:bodyPr>
          <a:lstStyle/>
          <a:p>
            <a:r>
              <a:rPr lang="en-US" sz="3600" dirty="0"/>
              <a:t>A Core Assessment System (con’t)</a:t>
            </a:r>
            <a:br>
              <a:rPr lang="en-US" sz="3600" dirty="0"/>
            </a:br>
            <a:endParaRPr lang="en-US" sz="2800" dirty="0"/>
          </a:p>
        </p:txBody>
      </p:sp>
      <p:graphicFrame>
        <p:nvGraphicFramePr>
          <p:cNvPr id="661584" name="Group 80"/>
          <p:cNvGraphicFramePr>
            <a:graphicFrameLocks noGrp="1"/>
          </p:cNvGraphicFramePr>
          <p:nvPr>
            <p:ph type="tbl" idx="1"/>
            <p:extLst>
              <p:ext uri="{D42A27DB-BD31-4B8C-83A1-F6EECF244321}">
                <p14:modId xmlns="" xmlns:p14="http://schemas.microsoft.com/office/powerpoint/2010/main" val="3197111167"/>
              </p:ext>
            </p:extLst>
          </p:nvPr>
        </p:nvGraphicFramePr>
        <p:xfrm>
          <a:off x="301623" y="1676400"/>
          <a:ext cx="8842376" cy="4632960"/>
        </p:xfrm>
        <a:graphic>
          <a:graphicData uri="http://schemas.openxmlformats.org/drawingml/2006/table">
            <a:tbl>
              <a:tblPr/>
              <a:tblGrid>
                <a:gridCol w="4421188"/>
                <a:gridCol w="4421188"/>
              </a:tblGrid>
              <a:tr h="1476375">
                <a:tc>
                  <a:txBody>
                    <a:bodyPr/>
                    <a:lstStyle/>
                    <a:p>
                      <a:pPr marL="0" marR="0" lvl="0" indent="0" algn="l" defTabSz="914400" rtl="0" eaLnBrk="1" fontAlgn="base" latinLnBrk="0" hangingPunct="1">
                        <a:lnSpc>
                          <a:spcPct val="100000"/>
                        </a:lnSpc>
                        <a:spcBef>
                          <a:spcPct val="20000"/>
                        </a:spcBef>
                        <a:spcAft>
                          <a:spcPct val="0"/>
                        </a:spcAft>
                        <a:buClr>
                          <a:srgbClr val="003399"/>
                        </a:buClr>
                        <a:buSzTx/>
                        <a:buFont typeface="Wingdings" pitchFamily="2" charset="2"/>
                        <a:buNone/>
                        <a:tabLst/>
                      </a:pPr>
                      <a:r>
                        <a:rPr kumimoji="0" lang="en-US" sz="2800" b="0" i="0" u="none" strike="noStrike" cap="none" normalizeH="0" baseline="0" dirty="0" smtClean="0">
                          <a:ln>
                            <a:noFill/>
                          </a:ln>
                          <a:solidFill>
                            <a:srgbClr val="080808"/>
                          </a:solidFill>
                          <a:effectLst/>
                          <a:latin typeface="+mn-lt"/>
                        </a:rPr>
                        <a:t>Practice-based Learning and Improvement</a:t>
                      </a:r>
                    </a:p>
                  </a:txBody>
                  <a:tcPr horzOverflow="overflow">
                    <a:lnL cap="flat">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3399"/>
                        </a:buClr>
                        <a:buSzTx/>
                        <a:buFont typeface="Wingdings" pitchFamily="2" charset="2"/>
                        <a:buChar char="§"/>
                        <a:tabLst/>
                      </a:pPr>
                      <a:r>
                        <a:rPr kumimoji="0" lang="en-US" sz="2400" b="0" i="0" u="none" strike="noStrike" cap="none" normalizeH="0" baseline="0" dirty="0" smtClean="0">
                          <a:ln>
                            <a:noFill/>
                          </a:ln>
                          <a:solidFill>
                            <a:srgbClr val="080808"/>
                          </a:solidFill>
                          <a:effectLst/>
                          <a:latin typeface="+mn-lt"/>
                        </a:rPr>
                        <a:t>Portfolio (QI project; EBM presentation; Research project)**</a:t>
                      </a:r>
                    </a:p>
                    <a:p>
                      <a:pPr marL="0" marR="0" lvl="0" indent="0" algn="l" defTabSz="914400" rtl="0" eaLnBrk="1" fontAlgn="base" latinLnBrk="0" hangingPunct="1">
                        <a:lnSpc>
                          <a:spcPct val="100000"/>
                        </a:lnSpc>
                        <a:spcBef>
                          <a:spcPct val="20000"/>
                        </a:spcBef>
                        <a:spcAft>
                          <a:spcPct val="0"/>
                        </a:spcAft>
                        <a:buClr>
                          <a:srgbClr val="003399"/>
                        </a:buClr>
                        <a:buSzTx/>
                        <a:buFont typeface="Wingdings" pitchFamily="2" charset="2"/>
                        <a:buChar char="§"/>
                        <a:tabLst/>
                      </a:pPr>
                      <a:r>
                        <a:rPr kumimoji="0" lang="en-US" sz="2400" b="0" i="0" u="none" strike="noStrike" cap="none" normalizeH="0" baseline="0" dirty="0" smtClean="0">
                          <a:ln>
                            <a:noFill/>
                          </a:ln>
                          <a:solidFill>
                            <a:srgbClr val="080808"/>
                          </a:solidFill>
                          <a:effectLst/>
                          <a:latin typeface="+mn-lt"/>
                        </a:rPr>
                        <a:t>Self assessment **</a:t>
                      </a:r>
                    </a:p>
                    <a:p>
                      <a:pPr marL="0" marR="0" lvl="0" indent="0" algn="l" defTabSz="914400" rtl="0" eaLnBrk="1" fontAlgn="base" latinLnBrk="0" hangingPunct="1">
                        <a:lnSpc>
                          <a:spcPct val="100000"/>
                        </a:lnSpc>
                        <a:spcBef>
                          <a:spcPct val="20000"/>
                        </a:spcBef>
                        <a:spcAft>
                          <a:spcPct val="0"/>
                        </a:spcAft>
                        <a:buClr>
                          <a:srgbClr val="003399"/>
                        </a:buClr>
                        <a:buSzTx/>
                        <a:buFont typeface="Wingdings" pitchFamily="2" charset="2"/>
                        <a:buChar char="§"/>
                        <a:tabLst/>
                      </a:pPr>
                      <a:r>
                        <a:rPr kumimoji="0" lang="en-US" sz="2400" b="0" i="0" u="none" strike="noStrike" cap="none" normalizeH="0" baseline="0" dirty="0" smtClean="0">
                          <a:ln>
                            <a:noFill/>
                          </a:ln>
                          <a:solidFill>
                            <a:srgbClr val="080808"/>
                          </a:solidFill>
                          <a:effectLst/>
                          <a:latin typeface="+mn-lt"/>
                        </a:rPr>
                        <a:t>Chart audits**</a:t>
                      </a:r>
                    </a:p>
                    <a:p>
                      <a:pPr marL="0" marR="0" lvl="0" indent="0" algn="l" defTabSz="914400" rtl="0" eaLnBrk="1" fontAlgn="base" latinLnBrk="0" hangingPunct="1">
                        <a:lnSpc>
                          <a:spcPct val="100000"/>
                        </a:lnSpc>
                        <a:spcBef>
                          <a:spcPct val="20000"/>
                        </a:spcBef>
                        <a:spcAft>
                          <a:spcPct val="0"/>
                        </a:spcAft>
                        <a:buClr>
                          <a:srgbClr val="003399"/>
                        </a:buClr>
                        <a:buSzTx/>
                        <a:buFont typeface="Wingdings" pitchFamily="2" charset="2"/>
                        <a:buChar char="§"/>
                        <a:tabLst/>
                      </a:pPr>
                      <a:r>
                        <a:rPr kumimoji="0" lang="en-US" sz="2400" b="0" i="0" u="none" strike="noStrike" cap="none" normalizeH="0" baseline="0" dirty="0" smtClean="0">
                          <a:ln>
                            <a:noFill/>
                          </a:ln>
                          <a:solidFill>
                            <a:srgbClr val="080808"/>
                          </a:solidFill>
                          <a:effectLst/>
                          <a:latin typeface="+mn-lt"/>
                        </a:rPr>
                        <a:t>Teaching Evaluation **</a:t>
                      </a:r>
                    </a:p>
                    <a:p>
                      <a:pPr marL="0" marR="0" lvl="0" indent="0" algn="l" defTabSz="914400" rtl="0" eaLnBrk="1" fontAlgn="base" latinLnBrk="0" hangingPunct="1">
                        <a:lnSpc>
                          <a:spcPct val="100000"/>
                        </a:lnSpc>
                        <a:spcBef>
                          <a:spcPct val="20000"/>
                        </a:spcBef>
                        <a:spcAft>
                          <a:spcPct val="0"/>
                        </a:spcAft>
                        <a:buClr>
                          <a:srgbClr val="003399"/>
                        </a:buClr>
                        <a:buSzTx/>
                        <a:buFont typeface="Wingdings" pitchFamily="2" charset="2"/>
                        <a:buChar char="§"/>
                        <a:tabLst/>
                      </a:pPr>
                      <a:r>
                        <a:rPr kumimoji="0" lang="en-US" sz="2400" b="0" i="0" u="none" strike="noStrike" cap="none" normalizeH="0" baseline="0" dirty="0" smtClean="0">
                          <a:ln>
                            <a:noFill/>
                          </a:ln>
                          <a:solidFill>
                            <a:srgbClr val="080808"/>
                          </a:solidFill>
                          <a:effectLst/>
                          <a:latin typeface="+mn-lt"/>
                        </a:rPr>
                        <a:t>Clinical performance ratings</a:t>
                      </a:r>
                    </a:p>
                  </a:txBody>
                  <a:tcPr horzOverflow="overflow">
                    <a:lnL>
                      <a:noFill/>
                    </a:lnL>
                    <a:lnR cap="flat">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1473200">
                <a:tc>
                  <a:txBody>
                    <a:bodyPr/>
                    <a:lstStyle/>
                    <a:p>
                      <a:pPr marL="0" marR="0" lvl="0" indent="0" algn="l" defTabSz="914400" rtl="0" eaLnBrk="1" fontAlgn="base" latinLnBrk="0" hangingPunct="1">
                        <a:lnSpc>
                          <a:spcPct val="100000"/>
                        </a:lnSpc>
                        <a:spcBef>
                          <a:spcPct val="20000"/>
                        </a:spcBef>
                        <a:spcAft>
                          <a:spcPct val="0"/>
                        </a:spcAft>
                        <a:buClr>
                          <a:srgbClr val="003399"/>
                        </a:buClr>
                        <a:buSzTx/>
                        <a:buFont typeface="Wingdings" pitchFamily="2" charset="2"/>
                        <a:buNone/>
                        <a:tabLst/>
                      </a:pPr>
                      <a:endParaRPr kumimoji="0" lang="en-US" sz="2800" b="0" i="0" u="none" strike="noStrike" cap="none" normalizeH="0" baseline="0" dirty="0" smtClean="0">
                        <a:ln>
                          <a:noFill/>
                        </a:ln>
                        <a:solidFill>
                          <a:srgbClr val="080808"/>
                        </a:solidFill>
                        <a:effectLst/>
                        <a:latin typeface="Arial" charset="0"/>
                      </a:endParaRPr>
                    </a:p>
                    <a:p>
                      <a:pPr marL="0" marR="0" lvl="0" indent="0" algn="l" defTabSz="914400" rtl="0" eaLnBrk="1" fontAlgn="base" latinLnBrk="0" hangingPunct="1">
                        <a:lnSpc>
                          <a:spcPct val="100000"/>
                        </a:lnSpc>
                        <a:spcBef>
                          <a:spcPct val="20000"/>
                        </a:spcBef>
                        <a:spcAft>
                          <a:spcPct val="0"/>
                        </a:spcAft>
                        <a:buClr>
                          <a:srgbClr val="003399"/>
                        </a:buClr>
                        <a:buSzTx/>
                        <a:buFont typeface="Wingdings" pitchFamily="2" charset="2"/>
                        <a:buNone/>
                        <a:tabLst/>
                      </a:pPr>
                      <a:r>
                        <a:rPr kumimoji="0" lang="en-US" sz="2800" b="0" i="0" u="none" strike="noStrike" cap="none" normalizeH="0" baseline="0" dirty="0" smtClean="0">
                          <a:ln>
                            <a:noFill/>
                          </a:ln>
                          <a:solidFill>
                            <a:srgbClr val="080808"/>
                          </a:solidFill>
                          <a:effectLst/>
                          <a:latin typeface="+mn-lt"/>
                        </a:rPr>
                        <a:t>Systems-based Practice</a:t>
                      </a:r>
                    </a:p>
                    <a:p>
                      <a:pPr marL="0" marR="0" lvl="0" indent="0" algn="l" defTabSz="914400" rtl="0" eaLnBrk="1" fontAlgn="base" latinLnBrk="0" hangingPunct="1">
                        <a:lnSpc>
                          <a:spcPct val="100000"/>
                        </a:lnSpc>
                        <a:spcBef>
                          <a:spcPct val="20000"/>
                        </a:spcBef>
                        <a:spcAft>
                          <a:spcPct val="0"/>
                        </a:spcAft>
                        <a:buClr>
                          <a:srgbClr val="003399"/>
                        </a:buClr>
                        <a:buSzTx/>
                        <a:buFont typeface="Wingdings" pitchFamily="2" charset="2"/>
                        <a:buNone/>
                        <a:tabLst/>
                      </a:pPr>
                      <a:endParaRPr kumimoji="0" lang="en-US" sz="2800" b="0" i="0" u="none" strike="noStrike" cap="none" normalizeH="0" baseline="0" dirty="0" smtClean="0">
                        <a:ln>
                          <a:noFill/>
                        </a:ln>
                        <a:solidFill>
                          <a:srgbClr val="080808"/>
                        </a:solidFill>
                        <a:effectLst/>
                        <a:latin typeface="Arial" charset="0"/>
                      </a:endParaRPr>
                    </a:p>
                    <a:p>
                      <a:pPr marL="0" marR="0" lvl="0" indent="0" algn="l" defTabSz="914400" rtl="0" eaLnBrk="1" fontAlgn="base" latinLnBrk="0" hangingPunct="1">
                        <a:lnSpc>
                          <a:spcPct val="100000"/>
                        </a:lnSpc>
                        <a:spcBef>
                          <a:spcPct val="20000"/>
                        </a:spcBef>
                        <a:spcAft>
                          <a:spcPct val="0"/>
                        </a:spcAft>
                        <a:buClr>
                          <a:srgbClr val="003399"/>
                        </a:buClr>
                        <a:buSzTx/>
                        <a:buFont typeface="Wingdings" pitchFamily="2" charset="2"/>
                        <a:buNone/>
                        <a:tabLst/>
                      </a:pPr>
                      <a:endParaRPr kumimoji="0" lang="en-US" sz="2800" b="0" i="0" u="none" strike="noStrike" cap="none" normalizeH="0" baseline="0" dirty="0" smtClean="0">
                        <a:ln>
                          <a:noFill/>
                        </a:ln>
                        <a:solidFill>
                          <a:srgbClr val="080808"/>
                        </a:solidFill>
                        <a:effectLst/>
                        <a:latin typeface="Arial" charset="0"/>
                      </a:endParaRPr>
                    </a:p>
                  </a:txBody>
                  <a:tcPr horzOverflow="overflow">
                    <a:lnL cap="flat">
                      <a:noFill/>
                    </a:lnL>
                    <a:lnR>
                      <a:noFill/>
                    </a:lnR>
                    <a:lnT w="12700" cap="flat" cmpd="sng" algn="ctr">
                      <a:no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3399"/>
                        </a:buClr>
                        <a:buSzTx/>
                        <a:buFont typeface="Wingdings" pitchFamily="2" charset="2"/>
                        <a:buChar char="§"/>
                        <a:tabLst/>
                      </a:pPr>
                      <a:endParaRPr kumimoji="0" lang="en-US" sz="2400" b="0" i="0" u="none" strike="noStrike" cap="none" normalizeH="0" baseline="0" dirty="0" smtClean="0">
                        <a:ln>
                          <a:noFill/>
                        </a:ln>
                        <a:solidFill>
                          <a:srgbClr val="080808"/>
                        </a:solidFill>
                        <a:effectLst/>
                        <a:latin typeface="Arial" charset="0"/>
                      </a:endParaRPr>
                    </a:p>
                    <a:p>
                      <a:pPr marL="0" marR="0" lvl="0" indent="0" algn="l" defTabSz="914400" rtl="0" eaLnBrk="1" fontAlgn="base" latinLnBrk="0" hangingPunct="1">
                        <a:lnSpc>
                          <a:spcPct val="100000"/>
                        </a:lnSpc>
                        <a:spcBef>
                          <a:spcPct val="20000"/>
                        </a:spcBef>
                        <a:spcAft>
                          <a:spcPct val="0"/>
                        </a:spcAft>
                        <a:buClr>
                          <a:srgbClr val="003399"/>
                        </a:buClr>
                        <a:buSzTx/>
                        <a:buFont typeface="Wingdings" pitchFamily="2" charset="2"/>
                        <a:buChar char="§"/>
                        <a:tabLst/>
                      </a:pPr>
                      <a:r>
                        <a:rPr kumimoji="0" lang="en-US" sz="2400" b="0" i="0" u="none" strike="noStrike" cap="none" normalizeH="0" baseline="0" dirty="0" smtClean="0">
                          <a:ln>
                            <a:noFill/>
                          </a:ln>
                          <a:solidFill>
                            <a:srgbClr val="080808"/>
                          </a:solidFill>
                          <a:effectLst/>
                          <a:latin typeface="+mn-lt"/>
                        </a:rPr>
                        <a:t>Portfolio **</a:t>
                      </a:r>
                    </a:p>
                    <a:p>
                      <a:pPr marL="0" marR="0" lvl="0" indent="0" algn="l" defTabSz="914400" rtl="0" eaLnBrk="1" fontAlgn="base" latinLnBrk="0" hangingPunct="1">
                        <a:lnSpc>
                          <a:spcPct val="100000"/>
                        </a:lnSpc>
                        <a:spcBef>
                          <a:spcPct val="20000"/>
                        </a:spcBef>
                        <a:spcAft>
                          <a:spcPct val="0"/>
                        </a:spcAft>
                        <a:buClr>
                          <a:srgbClr val="003399"/>
                        </a:buClr>
                        <a:buSzTx/>
                        <a:buFont typeface="Wingdings" pitchFamily="2" charset="2"/>
                        <a:buChar char="§"/>
                        <a:tabLst/>
                      </a:pPr>
                      <a:r>
                        <a:rPr kumimoji="0" lang="en-US" sz="2400" b="0" i="0" u="none" strike="noStrike" cap="none" normalizeH="0" baseline="0" dirty="0" smtClean="0">
                          <a:ln>
                            <a:noFill/>
                          </a:ln>
                          <a:solidFill>
                            <a:srgbClr val="080808"/>
                          </a:solidFill>
                          <a:effectLst/>
                          <a:latin typeface="+mn-lt"/>
                        </a:rPr>
                        <a:t>Clinical performance ratings</a:t>
                      </a:r>
                    </a:p>
                    <a:p>
                      <a:pPr marL="0" marR="0" lvl="0" indent="0" algn="l" defTabSz="914400" rtl="0" eaLnBrk="1" fontAlgn="base" latinLnBrk="0" hangingPunct="1">
                        <a:lnSpc>
                          <a:spcPct val="100000"/>
                        </a:lnSpc>
                        <a:spcBef>
                          <a:spcPct val="20000"/>
                        </a:spcBef>
                        <a:spcAft>
                          <a:spcPct val="0"/>
                        </a:spcAft>
                        <a:buClr>
                          <a:srgbClr val="003399"/>
                        </a:buClr>
                        <a:buSzTx/>
                        <a:buFont typeface="Wingdings" pitchFamily="2" charset="2"/>
                        <a:buChar char="§"/>
                        <a:tabLst/>
                      </a:pPr>
                      <a:r>
                        <a:rPr kumimoji="0" lang="en-US" sz="2400" b="0" i="0" u="none" strike="noStrike" cap="none" normalizeH="0" baseline="0" dirty="0" smtClean="0">
                          <a:ln>
                            <a:noFill/>
                          </a:ln>
                          <a:solidFill>
                            <a:srgbClr val="080808"/>
                          </a:solidFill>
                          <a:effectLst/>
                          <a:latin typeface="+mn-lt"/>
                        </a:rPr>
                        <a:t>M &amp; M reports</a:t>
                      </a:r>
                    </a:p>
                  </a:txBody>
                  <a:tcPr horzOverflow="overflow">
                    <a:lnL>
                      <a:noFill/>
                    </a:lnL>
                    <a:lnR cap="flat">
                      <a:noFill/>
                    </a:lnR>
                    <a:lnT w="12700" cap="flat" cmpd="sng" algn="ctr">
                      <a:noFill/>
                      <a:prstDash val="solid"/>
                      <a:round/>
                      <a:headEnd type="none" w="med" len="med"/>
                      <a:tailEnd type="none" w="med" len="med"/>
                    </a:lnT>
                    <a:lnB cap="flat">
                      <a:noFill/>
                    </a:lnB>
                    <a:lnTlToBr>
                      <a:noFill/>
                    </a:lnTlToBr>
                    <a:lnBlToTr>
                      <a:noFill/>
                    </a:lnBlToTr>
                    <a:noFill/>
                  </a:tcPr>
                </a:tc>
              </a:tr>
            </a:tbl>
          </a:graphicData>
        </a:graphic>
      </p:graphicFrame>
      <p:sp>
        <p:nvSpPr>
          <p:cNvPr id="2" name="TextBox 1"/>
          <p:cNvSpPr txBox="1"/>
          <p:nvPr/>
        </p:nvSpPr>
        <p:spPr>
          <a:xfrm rot="10800000" flipV="1">
            <a:off x="2207172" y="6480421"/>
            <a:ext cx="1623849" cy="369332"/>
          </a:xfrm>
          <a:prstGeom prst="rect">
            <a:avLst/>
          </a:prstGeom>
          <a:noFill/>
        </p:spPr>
        <p:txBody>
          <a:bodyPr wrap="square" rtlCol="0">
            <a:spAutoFit/>
          </a:bodyPr>
          <a:lstStyle/>
          <a:p>
            <a:r>
              <a:rPr lang="en-US" dirty="0" smtClean="0"/>
              <a:t>**Required</a:t>
            </a:r>
            <a:endParaRPr lang="en-US" dirty="0"/>
          </a:p>
        </p:txBody>
      </p:sp>
    </p:spTree>
    <p:extLst>
      <p:ext uri="{BB962C8B-B14F-4D97-AF65-F5344CB8AC3E}">
        <p14:creationId xmlns="" xmlns:p14="http://schemas.microsoft.com/office/powerpoint/2010/main" val="10193733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A Core Assessment </a:t>
            </a:r>
            <a:r>
              <a:rPr lang="en-US" sz="3600" dirty="0" smtClean="0"/>
              <a:t>System (con’t)</a:t>
            </a:r>
            <a:r>
              <a:rPr lang="en-US" dirty="0"/>
              <a:t/>
            </a:r>
            <a:br>
              <a:rPr lang="en-US" dirty="0"/>
            </a:br>
            <a:endParaRPr lang="en-US" sz="3100" dirty="0"/>
          </a:p>
        </p:txBody>
      </p:sp>
      <p:graphicFrame>
        <p:nvGraphicFramePr>
          <p:cNvPr id="4" name="Table Placeholder 3"/>
          <p:cNvGraphicFramePr>
            <a:graphicFrameLocks noGrp="1"/>
          </p:cNvGraphicFramePr>
          <p:nvPr>
            <p:ph type="tbl" idx="1"/>
            <p:extLst>
              <p:ext uri="{D42A27DB-BD31-4B8C-83A1-F6EECF244321}">
                <p14:modId xmlns:p14="http://schemas.microsoft.com/office/powerpoint/2010/main" xmlns="" val="106159016"/>
              </p:ext>
            </p:extLst>
          </p:nvPr>
        </p:nvGraphicFramePr>
        <p:xfrm>
          <a:off x="301625" y="1676398"/>
          <a:ext cx="8540750" cy="4629478"/>
        </p:xfrm>
        <a:graphic>
          <a:graphicData uri="http://schemas.openxmlformats.org/drawingml/2006/table">
            <a:tbl>
              <a:tblPr/>
              <a:tblGrid>
                <a:gridCol w="4270375"/>
                <a:gridCol w="4270375"/>
              </a:tblGrid>
              <a:tr h="2314739">
                <a:tc>
                  <a:txBody>
                    <a:bodyPr/>
                    <a:lstStyle/>
                    <a:p>
                      <a:pPr marL="0" marR="0" lvl="0" indent="0" algn="l" defTabSz="914400" rtl="0" eaLnBrk="1" fontAlgn="base" latinLnBrk="0" hangingPunct="1">
                        <a:lnSpc>
                          <a:spcPct val="100000"/>
                        </a:lnSpc>
                        <a:spcBef>
                          <a:spcPct val="20000"/>
                        </a:spcBef>
                        <a:spcAft>
                          <a:spcPct val="0"/>
                        </a:spcAft>
                        <a:buClr>
                          <a:srgbClr val="003399"/>
                        </a:buClr>
                        <a:buSzTx/>
                        <a:buFont typeface="Wingdings" pitchFamily="2" charset="2"/>
                        <a:buNone/>
                        <a:tabLst/>
                      </a:pPr>
                      <a:r>
                        <a:rPr kumimoji="0" lang="en-US" sz="2800" b="0" i="0" u="none" strike="noStrike" cap="none" normalizeH="0" baseline="0" dirty="0" smtClean="0">
                          <a:ln>
                            <a:noFill/>
                          </a:ln>
                          <a:solidFill>
                            <a:srgbClr val="080808"/>
                          </a:solidFill>
                          <a:effectLst/>
                          <a:latin typeface="+mn-lt"/>
                        </a:rPr>
                        <a:t>Interpersonal and Communication Skills</a:t>
                      </a:r>
                    </a:p>
                  </a:txBody>
                  <a:tcPr horzOverflow="overflow">
                    <a:lnL cap="flat">
                      <a:noFill/>
                    </a:lnL>
                    <a:lnR>
                      <a:noFill/>
                    </a:lnR>
                    <a:lnT w="12700" cap="flat" cmpd="sng" algn="ctr">
                      <a:no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3399"/>
                        </a:buClr>
                        <a:buSzTx/>
                        <a:buFont typeface="Wingdings" pitchFamily="2" charset="2"/>
                        <a:buChar char="§"/>
                        <a:tabLst/>
                      </a:pPr>
                      <a:r>
                        <a:rPr kumimoji="0" lang="en-US" sz="2000" b="0" i="0" u="none" strike="noStrike" cap="none" normalizeH="0" baseline="0" dirty="0" smtClean="0">
                          <a:ln>
                            <a:noFill/>
                          </a:ln>
                          <a:solidFill>
                            <a:srgbClr val="080808"/>
                          </a:solidFill>
                          <a:effectLst/>
                          <a:latin typeface="+mn-lt"/>
                        </a:rPr>
                        <a:t>Direct Observation (Mini-CEX) **</a:t>
                      </a:r>
                    </a:p>
                    <a:p>
                      <a:pPr marL="0" marR="0" lvl="0" indent="0" algn="l" defTabSz="914400" rtl="0" eaLnBrk="1" fontAlgn="base" latinLnBrk="0" hangingPunct="1">
                        <a:lnSpc>
                          <a:spcPct val="100000"/>
                        </a:lnSpc>
                        <a:spcBef>
                          <a:spcPct val="20000"/>
                        </a:spcBef>
                        <a:spcAft>
                          <a:spcPct val="0"/>
                        </a:spcAft>
                        <a:buClr>
                          <a:srgbClr val="003399"/>
                        </a:buClr>
                        <a:buSzTx/>
                        <a:buFont typeface="Wingdings" pitchFamily="2" charset="2"/>
                        <a:buChar char="§"/>
                        <a:tabLst/>
                      </a:pPr>
                      <a:r>
                        <a:rPr kumimoji="0" lang="en-US" sz="2000" b="0" i="0" u="none" strike="noStrike" cap="none" normalizeH="0" baseline="0" dirty="0" smtClean="0">
                          <a:ln>
                            <a:noFill/>
                          </a:ln>
                          <a:solidFill>
                            <a:srgbClr val="080808"/>
                          </a:solidFill>
                          <a:effectLst/>
                          <a:latin typeface="+mn-lt"/>
                        </a:rPr>
                        <a:t>Multisource feedback **</a:t>
                      </a:r>
                    </a:p>
                    <a:p>
                      <a:pPr marL="0" marR="0" lvl="0" indent="0" algn="l" defTabSz="914400" rtl="0" eaLnBrk="1" fontAlgn="base" latinLnBrk="0" hangingPunct="1">
                        <a:lnSpc>
                          <a:spcPct val="100000"/>
                        </a:lnSpc>
                        <a:spcBef>
                          <a:spcPct val="20000"/>
                        </a:spcBef>
                        <a:spcAft>
                          <a:spcPct val="0"/>
                        </a:spcAft>
                        <a:buClr>
                          <a:srgbClr val="003399"/>
                        </a:buClr>
                        <a:buSzTx/>
                        <a:buFont typeface="Wingdings" pitchFamily="2" charset="2"/>
                        <a:buChar char="§"/>
                        <a:tabLst/>
                      </a:pPr>
                      <a:r>
                        <a:rPr kumimoji="0" lang="en-US" sz="2000" b="0" i="0" u="none" strike="noStrike" cap="none" normalizeH="0" baseline="0" dirty="0" smtClean="0">
                          <a:ln>
                            <a:noFill/>
                          </a:ln>
                          <a:solidFill>
                            <a:srgbClr val="080808"/>
                          </a:solidFill>
                          <a:effectLst/>
                          <a:latin typeface="+mn-lt"/>
                        </a:rPr>
                        <a:t>Clinical performance ratings</a:t>
                      </a:r>
                    </a:p>
                    <a:p>
                      <a:pPr marL="0" marR="0" lvl="0" indent="0" algn="l" defTabSz="914400" rtl="0" eaLnBrk="1" fontAlgn="base" latinLnBrk="0" hangingPunct="1">
                        <a:lnSpc>
                          <a:spcPct val="100000"/>
                        </a:lnSpc>
                        <a:spcBef>
                          <a:spcPct val="20000"/>
                        </a:spcBef>
                        <a:spcAft>
                          <a:spcPct val="0"/>
                        </a:spcAft>
                        <a:buClr>
                          <a:srgbClr val="003399"/>
                        </a:buClr>
                        <a:buSzTx/>
                        <a:buFont typeface="Wingdings" pitchFamily="2" charset="2"/>
                        <a:buChar char="§"/>
                        <a:tabLst/>
                      </a:pPr>
                      <a:r>
                        <a:rPr kumimoji="0" lang="en-US" sz="2000" b="0" i="0" u="none" strike="noStrike" cap="none" normalizeH="0" baseline="0" dirty="0" smtClean="0">
                          <a:ln>
                            <a:noFill/>
                          </a:ln>
                          <a:solidFill>
                            <a:srgbClr val="080808"/>
                          </a:solidFill>
                          <a:effectLst/>
                          <a:latin typeface="+mn-lt"/>
                        </a:rPr>
                        <a:t>OSCEs </a:t>
                      </a:r>
                    </a:p>
                    <a:p>
                      <a:pPr marL="0" marR="0" lvl="0" indent="0" algn="l" defTabSz="914400" rtl="0" eaLnBrk="1" fontAlgn="base" latinLnBrk="0" hangingPunct="1">
                        <a:lnSpc>
                          <a:spcPct val="100000"/>
                        </a:lnSpc>
                        <a:spcBef>
                          <a:spcPct val="20000"/>
                        </a:spcBef>
                        <a:spcAft>
                          <a:spcPct val="0"/>
                        </a:spcAft>
                        <a:buClr>
                          <a:srgbClr val="003399"/>
                        </a:buClr>
                        <a:buSzTx/>
                        <a:buFont typeface="Wingdings" pitchFamily="2" charset="2"/>
                        <a:buChar char="§"/>
                        <a:tabLst/>
                      </a:pPr>
                      <a:r>
                        <a:rPr kumimoji="0" lang="en-US" sz="2000" b="0" i="0" u="none" strike="noStrike" cap="none" normalizeH="0" baseline="0" dirty="0" smtClean="0">
                          <a:ln>
                            <a:noFill/>
                          </a:ln>
                          <a:solidFill>
                            <a:srgbClr val="080808"/>
                          </a:solidFill>
                          <a:effectLst/>
                          <a:latin typeface="+mn-lt"/>
                        </a:rPr>
                        <a:t>Patient satisfaction surveys</a:t>
                      </a:r>
                    </a:p>
                    <a:p>
                      <a:pPr marL="0" marR="0" lvl="0" indent="0" algn="l" defTabSz="914400" rtl="0" eaLnBrk="1" fontAlgn="base" latinLnBrk="0" hangingPunct="1">
                        <a:lnSpc>
                          <a:spcPct val="100000"/>
                        </a:lnSpc>
                        <a:spcBef>
                          <a:spcPct val="20000"/>
                        </a:spcBef>
                        <a:spcAft>
                          <a:spcPct val="0"/>
                        </a:spcAft>
                        <a:buClr>
                          <a:srgbClr val="003399"/>
                        </a:buClr>
                        <a:buSzTx/>
                        <a:buFont typeface="Wingdings" pitchFamily="2" charset="2"/>
                        <a:buChar char="§"/>
                        <a:tabLst/>
                      </a:pPr>
                      <a:r>
                        <a:rPr kumimoji="0" lang="en-US" sz="2000" b="0" i="0" u="none" strike="noStrike" cap="none" normalizeH="0" baseline="0" dirty="0" smtClean="0">
                          <a:ln>
                            <a:noFill/>
                          </a:ln>
                          <a:solidFill>
                            <a:srgbClr val="080808"/>
                          </a:solidFill>
                          <a:effectLst/>
                          <a:latin typeface="+mn-lt"/>
                        </a:rPr>
                        <a:t>Self assessment</a:t>
                      </a:r>
                    </a:p>
                  </a:txBody>
                  <a:tcPr horzOverflow="overflow">
                    <a:lnL>
                      <a:noFill/>
                    </a:lnL>
                    <a:lnR cap="flat">
                      <a:noFill/>
                    </a:lnR>
                    <a:lnT w="12700" cap="flat" cmpd="sng" algn="ctr">
                      <a:noFill/>
                      <a:prstDash val="solid"/>
                      <a:round/>
                      <a:headEnd type="none" w="med" len="med"/>
                      <a:tailEnd type="none" w="med" len="med"/>
                    </a:lnT>
                    <a:lnB cap="flat">
                      <a:noFill/>
                    </a:lnB>
                    <a:lnTlToBr>
                      <a:noFill/>
                    </a:lnTlToBr>
                    <a:lnBlToTr>
                      <a:noFill/>
                    </a:lnBlToTr>
                    <a:noFill/>
                  </a:tcPr>
                </a:tc>
              </a:tr>
              <a:tr h="2314739">
                <a:tc>
                  <a:txBody>
                    <a:bodyPr/>
                    <a:lstStyle/>
                    <a:p>
                      <a:pPr marL="0" marR="0" lvl="0" indent="0" algn="l" defTabSz="914400" rtl="0" eaLnBrk="1" fontAlgn="base" latinLnBrk="0" hangingPunct="1">
                        <a:lnSpc>
                          <a:spcPct val="100000"/>
                        </a:lnSpc>
                        <a:spcBef>
                          <a:spcPct val="20000"/>
                        </a:spcBef>
                        <a:spcAft>
                          <a:spcPct val="0"/>
                        </a:spcAft>
                        <a:buClr>
                          <a:srgbClr val="003399"/>
                        </a:buClr>
                        <a:buSzTx/>
                        <a:buFont typeface="Wingdings" pitchFamily="2" charset="2"/>
                        <a:buNone/>
                        <a:tabLst/>
                      </a:pPr>
                      <a:endParaRPr kumimoji="0" lang="en-US" sz="2800" b="0" i="0" u="none" strike="noStrike" cap="none" normalizeH="0" baseline="0" dirty="0" smtClean="0">
                        <a:ln>
                          <a:noFill/>
                        </a:ln>
                        <a:solidFill>
                          <a:srgbClr val="080808"/>
                        </a:solidFill>
                        <a:effectLst/>
                        <a:latin typeface="Arial" charset="0"/>
                      </a:endParaRPr>
                    </a:p>
                    <a:p>
                      <a:pPr marL="0" marR="0" lvl="0" indent="0" algn="l" defTabSz="914400" rtl="0" eaLnBrk="1" fontAlgn="base" latinLnBrk="0" hangingPunct="1">
                        <a:lnSpc>
                          <a:spcPct val="100000"/>
                        </a:lnSpc>
                        <a:spcBef>
                          <a:spcPct val="20000"/>
                        </a:spcBef>
                        <a:spcAft>
                          <a:spcPct val="0"/>
                        </a:spcAft>
                        <a:buClr>
                          <a:srgbClr val="003399"/>
                        </a:buClr>
                        <a:buSzTx/>
                        <a:buFont typeface="Wingdings" pitchFamily="2" charset="2"/>
                        <a:buNone/>
                        <a:tabLst/>
                      </a:pPr>
                      <a:r>
                        <a:rPr kumimoji="0" lang="en-US" sz="2800" b="0" i="0" u="none" strike="noStrike" cap="none" normalizeH="0" baseline="0" dirty="0" smtClean="0">
                          <a:ln>
                            <a:noFill/>
                          </a:ln>
                          <a:solidFill>
                            <a:srgbClr val="080808"/>
                          </a:solidFill>
                          <a:effectLst/>
                          <a:latin typeface="+mn-lt"/>
                        </a:rPr>
                        <a:t>Professionalism</a:t>
                      </a:r>
                    </a:p>
                  </a:txBody>
                  <a:tcPr horzOverflow="overflow">
                    <a:lnL cap="flat">
                      <a:noFill/>
                    </a:lnL>
                    <a:lnR>
                      <a:noFill/>
                    </a:lnR>
                    <a:lnT w="12700" cap="flat" cmpd="sng" algn="ctr">
                      <a:no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3399"/>
                        </a:buClr>
                        <a:buSzTx/>
                        <a:buFont typeface="Wingdings" pitchFamily="2" charset="2"/>
                        <a:buNone/>
                        <a:tabLst/>
                      </a:pPr>
                      <a:endParaRPr kumimoji="0" lang="en-US" sz="2000" b="0" i="0" u="none" strike="noStrike" cap="none" normalizeH="0" baseline="0" dirty="0" smtClean="0">
                        <a:ln>
                          <a:noFill/>
                        </a:ln>
                        <a:solidFill>
                          <a:srgbClr val="080808"/>
                        </a:solidFill>
                        <a:effectLst/>
                        <a:latin typeface="+mn-lt"/>
                      </a:endParaRPr>
                    </a:p>
                    <a:p>
                      <a:pPr marL="0" marR="0" lvl="0" indent="0" algn="l" defTabSz="914400" rtl="0" eaLnBrk="1" fontAlgn="base" latinLnBrk="0" hangingPunct="1">
                        <a:lnSpc>
                          <a:spcPct val="100000"/>
                        </a:lnSpc>
                        <a:spcBef>
                          <a:spcPct val="20000"/>
                        </a:spcBef>
                        <a:spcAft>
                          <a:spcPct val="0"/>
                        </a:spcAft>
                        <a:buClr>
                          <a:srgbClr val="003399"/>
                        </a:buClr>
                        <a:buSzTx/>
                        <a:buFont typeface="Wingdings" pitchFamily="2" charset="2"/>
                        <a:buChar char="§"/>
                        <a:tabLst/>
                      </a:pPr>
                      <a:r>
                        <a:rPr kumimoji="0" lang="en-US" sz="2000" b="0" i="0" u="none" strike="noStrike" cap="none" normalizeH="0" baseline="0" dirty="0" smtClean="0">
                          <a:ln>
                            <a:noFill/>
                          </a:ln>
                          <a:solidFill>
                            <a:srgbClr val="080808"/>
                          </a:solidFill>
                          <a:effectLst/>
                          <a:latin typeface="+mn-lt"/>
                        </a:rPr>
                        <a:t>Direct observation (Mini-CEX) **</a:t>
                      </a:r>
                    </a:p>
                    <a:p>
                      <a:pPr marL="0" marR="0" lvl="0" indent="0" algn="l" defTabSz="914400" rtl="0" eaLnBrk="1" fontAlgn="base" latinLnBrk="0" hangingPunct="1">
                        <a:lnSpc>
                          <a:spcPct val="100000"/>
                        </a:lnSpc>
                        <a:spcBef>
                          <a:spcPct val="20000"/>
                        </a:spcBef>
                        <a:spcAft>
                          <a:spcPct val="0"/>
                        </a:spcAft>
                        <a:buClr>
                          <a:srgbClr val="003399"/>
                        </a:buClr>
                        <a:buSzTx/>
                        <a:buFont typeface="Wingdings" pitchFamily="2" charset="2"/>
                        <a:buChar char="§"/>
                        <a:tabLst/>
                      </a:pPr>
                      <a:r>
                        <a:rPr kumimoji="0" lang="en-US" sz="2000" b="0" i="0" u="none" strike="noStrike" cap="none" normalizeH="0" baseline="0" dirty="0" smtClean="0">
                          <a:ln>
                            <a:noFill/>
                          </a:ln>
                          <a:solidFill>
                            <a:srgbClr val="080808"/>
                          </a:solidFill>
                          <a:effectLst/>
                          <a:latin typeface="+mn-lt"/>
                        </a:rPr>
                        <a:t>Multisource feedback **</a:t>
                      </a:r>
                    </a:p>
                    <a:p>
                      <a:pPr marL="0" marR="0" lvl="0" indent="0" algn="l" defTabSz="914400" rtl="0" eaLnBrk="1" fontAlgn="base" latinLnBrk="0" hangingPunct="1">
                        <a:lnSpc>
                          <a:spcPct val="100000"/>
                        </a:lnSpc>
                        <a:spcBef>
                          <a:spcPct val="20000"/>
                        </a:spcBef>
                        <a:spcAft>
                          <a:spcPct val="0"/>
                        </a:spcAft>
                        <a:buClr>
                          <a:srgbClr val="003399"/>
                        </a:buClr>
                        <a:buSzTx/>
                        <a:buFont typeface="Wingdings" pitchFamily="2" charset="2"/>
                        <a:buChar char="§"/>
                        <a:tabLst/>
                      </a:pPr>
                      <a:r>
                        <a:rPr kumimoji="0" lang="en-US" sz="2000" b="0" i="0" u="none" strike="noStrike" cap="none" normalizeH="0" baseline="0" dirty="0" smtClean="0">
                          <a:ln>
                            <a:noFill/>
                          </a:ln>
                          <a:solidFill>
                            <a:srgbClr val="080808"/>
                          </a:solidFill>
                          <a:effectLst/>
                          <a:latin typeface="+mn-lt"/>
                        </a:rPr>
                        <a:t>Patient satisfaction surveys</a:t>
                      </a:r>
                    </a:p>
                    <a:p>
                      <a:pPr marL="0" marR="0" lvl="0" indent="0" algn="l" defTabSz="914400" rtl="0" eaLnBrk="1" fontAlgn="base" latinLnBrk="0" hangingPunct="1">
                        <a:lnSpc>
                          <a:spcPct val="100000"/>
                        </a:lnSpc>
                        <a:spcBef>
                          <a:spcPct val="20000"/>
                        </a:spcBef>
                        <a:spcAft>
                          <a:spcPct val="0"/>
                        </a:spcAft>
                        <a:buClr>
                          <a:srgbClr val="003399"/>
                        </a:buClr>
                        <a:buSzTx/>
                        <a:buFont typeface="Wingdings" pitchFamily="2" charset="2"/>
                        <a:buChar char="§"/>
                        <a:tabLst/>
                      </a:pPr>
                      <a:r>
                        <a:rPr kumimoji="0" lang="en-US" sz="2000" b="0" i="0" u="none" strike="noStrike" cap="none" normalizeH="0" baseline="0" dirty="0" smtClean="0">
                          <a:ln>
                            <a:noFill/>
                          </a:ln>
                          <a:solidFill>
                            <a:srgbClr val="080808"/>
                          </a:solidFill>
                          <a:effectLst/>
                          <a:latin typeface="+mn-lt"/>
                        </a:rPr>
                        <a:t>Clinical performance ratings</a:t>
                      </a:r>
                    </a:p>
                    <a:p>
                      <a:pPr marL="0" marR="0" lvl="0" indent="0" algn="l" defTabSz="914400" rtl="0" eaLnBrk="1" fontAlgn="base" latinLnBrk="0" hangingPunct="1">
                        <a:lnSpc>
                          <a:spcPct val="100000"/>
                        </a:lnSpc>
                        <a:spcBef>
                          <a:spcPct val="20000"/>
                        </a:spcBef>
                        <a:spcAft>
                          <a:spcPct val="0"/>
                        </a:spcAft>
                        <a:buClr>
                          <a:srgbClr val="003399"/>
                        </a:buClr>
                        <a:buSzTx/>
                        <a:buFont typeface="Wingdings" pitchFamily="2" charset="2"/>
                        <a:buChar char="§"/>
                        <a:tabLst/>
                      </a:pPr>
                      <a:r>
                        <a:rPr kumimoji="0" lang="en-US" sz="2000" b="0" i="0" u="none" strike="noStrike" cap="none" normalizeH="0" baseline="0" dirty="0" smtClean="0">
                          <a:ln>
                            <a:noFill/>
                          </a:ln>
                          <a:solidFill>
                            <a:srgbClr val="080808"/>
                          </a:solidFill>
                          <a:effectLst/>
                          <a:latin typeface="+mn-lt"/>
                        </a:rPr>
                        <a:t>Self assessment</a:t>
                      </a:r>
                    </a:p>
                  </a:txBody>
                  <a:tcPr horzOverflow="overflow">
                    <a:lnL>
                      <a:noFill/>
                    </a:lnL>
                    <a:lnR cap="flat">
                      <a:noFill/>
                    </a:lnR>
                    <a:lnT w="12700" cap="flat" cmpd="sng" algn="ctr">
                      <a:noFill/>
                      <a:prstDash val="solid"/>
                      <a:round/>
                      <a:headEnd type="none" w="med" len="med"/>
                      <a:tailEnd type="none" w="med" len="med"/>
                    </a:lnT>
                    <a:lnB cap="flat">
                      <a:noFill/>
                    </a:lnB>
                    <a:lnTlToBr>
                      <a:noFill/>
                    </a:lnTlToBr>
                    <a:lnBlToTr>
                      <a:noFill/>
                    </a:lnBlToTr>
                    <a:noFill/>
                  </a:tcPr>
                </a:tc>
              </a:tr>
            </a:tbl>
          </a:graphicData>
        </a:graphic>
      </p:graphicFrame>
      <p:pic>
        <p:nvPicPr>
          <p:cNvPr id="717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870793" y="6305877"/>
            <a:ext cx="1743075" cy="493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208456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Assessment Tools</a:t>
            </a:r>
            <a:br>
              <a:rPr lang="en-US" dirty="0" smtClean="0"/>
            </a:br>
            <a:r>
              <a:rPr lang="en-US" dirty="0" smtClean="0"/>
              <a:t>(From Another Perspective)</a:t>
            </a:r>
            <a:endParaRPr lang="en-US" dirty="0"/>
          </a:p>
        </p:txBody>
      </p:sp>
      <p:sp>
        <p:nvSpPr>
          <p:cNvPr id="5" name="Content Placeholder 4"/>
          <p:cNvSpPr>
            <a:spLocks noGrp="1"/>
          </p:cNvSpPr>
          <p:nvPr>
            <p:ph sz="half" idx="1"/>
          </p:nvPr>
        </p:nvSpPr>
        <p:spPr>
          <a:xfrm>
            <a:off x="457200" y="1600200"/>
            <a:ext cx="7444596" cy="4525963"/>
          </a:xfrm>
        </p:spPr>
        <p:txBody>
          <a:bodyPr/>
          <a:lstStyle/>
          <a:p>
            <a:r>
              <a:rPr lang="en-US" dirty="0" smtClean="0"/>
              <a:t>Cognitive Examinations</a:t>
            </a:r>
          </a:p>
          <a:p>
            <a:r>
              <a:rPr lang="en-US" dirty="0" smtClean="0"/>
              <a:t>Competency-based Global Clinical Performance Rating (aka End of </a:t>
            </a:r>
            <a:r>
              <a:rPr lang="en-US" dirty="0" smtClean="0"/>
              <a:t>Rotation)</a:t>
            </a:r>
          </a:p>
          <a:p>
            <a:r>
              <a:rPr lang="en-US" dirty="0" smtClean="0"/>
              <a:t>Direct Observation </a:t>
            </a:r>
          </a:p>
          <a:p>
            <a:r>
              <a:rPr lang="en-US" dirty="0" smtClean="0"/>
              <a:t>Multisource </a:t>
            </a:r>
            <a:r>
              <a:rPr lang="en-US" dirty="0" smtClean="0"/>
              <a:t>Feedback  </a:t>
            </a:r>
          </a:p>
          <a:p>
            <a:r>
              <a:rPr lang="en-US" dirty="0" smtClean="0"/>
              <a:t>Portfolio (QIS project and Research)</a:t>
            </a:r>
          </a:p>
          <a:p>
            <a:r>
              <a:rPr lang="en-US" dirty="0" smtClean="0"/>
              <a:t>Case/Procedure Logs</a:t>
            </a:r>
          </a:p>
          <a:p>
            <a:r>
              <a:rPr lang="en-US" dirty="0" smtClean="0"/>
              <a:t>Others (OSCE; Simulation; </a:t>
            </a:r>
          </a:p>
          <a:p>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Milestone Measurement</a:t>
            </a:r>
            <a:endParaRPr lang="en-US" dirty="0"/>
          </a:p>
        </p:txBody>
      </p:sp>
      <p:sp>
        <p:nvSpPr>
          <p:cNvPr id="7" name="Content Placeholder 6"/>
          <p:cNvSpPr>
            <a:spLocks noGrp="1"/>
          </p:cNvSpPr>
          <p:nvPr>
            <p:ph idx="1"/>
          </p:nvPr>
        </p:nvSpPr>
        <p:spPr/>
        <p:txBody>
          <a:bodyPr/>
          <a:lstStyle/>
          <a:p>
            <a:r>
              <a:rPr lang="en-US" dirty="0" smtClean="0"/>
              <a:t>Milestones are benchmarks for each competency</a:t>
            </a:r>
          </a:p>
          <a:p>
            <a:r>
              <a:rPr lang="en-US" dirty="0" smtClean="0"/>
              <a:t>Use multiple tools to assess resident performance</a:t>
            </a:r>
          </a:p>
          <a:p>
            <a:r>
              <a:rPr lang="en-US" dirty="0" smtClean="0"/>
              <a:t>Aggregate information semi-annually</a:t>
            </a:r>
          </a:p>
          <a:p>
            <a:r>
              <a:rPr lang="en-US" dirty="0" smtClean="0"/>
              <a:t>Identify each resident’s strengths and potential growth opportunities</a:t>
            </a:r>
          </a:p>
          <a:p>
            <a:r>
              <a:rPr lang="en-US" dirty="0" smtClean="0"/>
              <a:t>Develop individualized learning plans</a:t>
            </a:r>
          </a:p>
          <a:p>
            <a:pPr>
              <a:buNone/>
            </a:pP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Milestone Assessment</a:t>
            </a:r>
            <a:endParaRPr lang="en-US" dirty="0"/>
          </a:p>
        </p:txBody>
      </p:sp>
      <p:pic>
        <p:nvPicPr>
          <p:cNvPr id="4" name="Content Placeholder 3"/>
          <p:cNvPicPr>
            <a:picLocks noGrp="1"/>
          </p:cNvPicPr>
          <p:nvPr>
            <p:ph idx="1"/>
          </p:nvPr>
        </p:nvPicPr>
        <p:blipFill>
          <a:blip r:embed="rId2"/>
          <a:stretch>
            <a:fillRect/>
          </a:stretch>
        </p:blipFill>
        <p:spPr>
          <a:xfrm>
            <a:off x="0" y="1417638"/>
            <a:ext cx="9144000" cy="5440362"/>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Competency Committee</a:t>
            </a:r>
            <a:endParaRPr lang="en-US" dirty="0"/>
          </a:p>
        </p:txBody>
      </p:sp>
      <p:graphicFrame>
        <p:nvGraphicFramePr>
          <p:cNvPr id="4" name="Content Placeholder 3"/>
          <p:cNvGraphicFramePr>
            <a:graphicFrameLocks noGrp="1"/>
          </p:cNvGraphicFramePr>
          <p:nvPr>
            <p:ph idx="1"/>
          </p:nvPr>
        </p:nvGraphicFramePr>
        <p:xfrm>
          <a:off x="457200" y="1184555"/>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Changing Times and Changing Paradigms</a:t>
            </a:r>
            <a:endParaRPr lang="en-US" dirty="0"/>
          </a:p>
        </p:txBody>
      </p:sp>
      <p:sp>
        <p:nvSpPr>
          <p:cNvPr id="3" name="Content Placeholder 2"/>
          <p:cNvSpPr>
            <a:spLocks noGrp="1"/>
          </p:cNvSpPr>
          <p:nvPr>
            <p:ph idx="1"/>
          </p:nvPr>
        </p:nvSpPr>
        <p:spPr/>
        <p:txBody>
          <a:bodyPr/>
          <a:lstStyle/>
          <a:p>
            <a:pPr>
              <a:buNone/>
            </a:pPr>
            <a:r>
              <a:rPr lang="en-US" dirty="0" smtClean="0"/>
              <a:t>	</a:t>
            </a:r>
          </a:p>
          <a:p>
            <a:pPr>
              <a:buNone/>
            </a:pPr>
            <a:r>
              <a:rPr lang="en-US" dirty="0" smtClean="0"/>
              <a:t>	</a:t>
            </a:r>
            <a:r>
              <a:rPr lang="en-US" sz="3600" dirty="0" smtClean="0"/>
              <a:t>A transformational shift is occurring, across the continuum of medical education, that will change our conversations about what it means to educate physicians.</a:t>
            </a:r>
          </a:p>
          <a:p>
            <a:endParaRPr lang="en-US" dirty="0" smtClean="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Keys to Assessing Competence</a:t>
            </a:r>
            <a:endParaRPr lang="en-US" dirty="0"/>
          </a:p>
        </p:txBody>
      </p:sp>
      <p:sp>
        <p:nvSpPr>
          <p:cNvPr id="3" name="Content Placeholder 2"/>
          <p:cNvSpPr>
            <a:spLocks noGrp="1"/>
          </p:cNvSpPr>
          <p:nvPr>
            <p:ph idx="1"/>
          </p:nvPr>
        </p:nvSpPr>
        <p:spPr/>
        <p:txBody>
          <a:bodyPr/>
          <a:lstStyle/>
          <a:p>
            <a:r>
              <a:rPr lang="en-US" dirty="0" smtClean="0"/>
              <a:t>Multiple measures</a:t>
            </a:r>
          </a:p>
          <a:p>
            <a:r>
              <a:rPr lang="en-US" dirty="0" smtClean="0"/>
              <a:t>Longitudinal assessment</a:t>
            </a:r>
          </a:p>
          <a:p>
            <a:r>
              <a:rPr lang="en-US" dirty="0" smtClean="0"/>
              <a:t>Use of “authentic” workplace assessment (i.e. direct observation; multi source feedback)</a:t>
            </a:r>
          </a:p>
          <a:p>
            <a:r>
              <a:rPr lang="en-US" dirty="0" smtClean="0"/>
              <a:t>Align curriculum with competencies</a:t>
            </a:r>
          </a:p>
          <a:p>
            <a:r>
              <a:rPr lang="en-US" dirty="0" smtClean="0"/>
              <a:t>Use milestones to help learners and faculty develop a roadmap for learning</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140169"/>
            <a:ext cx="8229600" cy="1143000"/>
          </a:xfrm>
        </p:spPr>
        <p:txBody>
          <a:bodyPr>
            <a:normAutofit fontScale="90000"/>
          </a:bodyPr>
          <a:lstStyle/>
          <a:p>
            <a:r>
              <a:rPr lang="en-US" dirty="0" smtClean="0"/>
              <a:t>Program/Curricular Outcomes</a:t>
            </a:r>
            <a:br>
              <a:rPr lang="en-US" dirty="0" smtClean="0"/>
            </a:br>
            <a:r>
              <a:rPr lang="en-US" dirty="0" smtClean="0"/>
              <a:t>Indirect Measures of Learning</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000" dirty="0" smtClean="0"/>
              <a:t>LCME Required Program Data</a:t>
            </a:r>
            <a:endParaRPr lang="en-US" sz="4000" dirty="0"/>
          </a:p>
        </p:txBody>
      </p:sp>
      <p:sp>
        <p:nvSpPr>
          <p:cNvPr id="7" name="Content Placeholder 6"/>
          <p:cNvSpPr>
            <a:spLocks noGrp="1"/>
          </p:cNvSpPr>
          <p:nvPr>
            <p:ph idx="1"/>
          </p:nvPr>
        </p:nvSpPr>
        <p:spPr/>
        <p:txBody>
          <a:bodyPr/>
          <a:lstStyle/>
          <a:p>
            <a:r>
              <a:rPr lang="en-US" sz="2800" dirty="0" smtClean="0"/>
              <a:t>Program Outcomes</a:t>
            </a:r>
          </a:p>
          <a:p>
            <a:pPr lvl="1"/>
            <a:r>
              <a:rPr lang="en-US" sz="2400" dirty="0" smtClean="0"/>
              <a:t>Results of USMLE Step 1, 2CK, 2CS  trended over time</a:t>
            </a:r>
          </a:p>
          <a:p>
            <a:pPr lvl="1"/>
            <a:r>
              <a:rPr lang="en-US" sz="2400" dirty="0" smtClean="0"/>
              <a:t>Student responses on AAMC Graduation Questionnaire</a:t>
            </a:r>
          </a:p>
          <a:p>
            <a:pPr lvl="1"/>
            <a:r>
              <a:rPr lang="en-US" sz="2400" dirty="0" smtClean="0"/>
              <a:t>Assessment of residency performance of  OUWB graduates</a:t>
            </a:r>
          </a:p>
          <a:p>
            <a:pPr lvl="1"/>
            <a:r>
              <a:rPr lang="en-US" sz="2400" dirty="0" smtClean="0"/>
              <a:t>Practice types of graduates</a:t>
            </a:r>
          </a:p>
          <a:p>
            <a:pPr lvl="1"/>
            <a:r>
              <a:rPr lang="en-US" sz="2400" dirty="0" smtClean="0"/>
              <a:t>NRMP match results</a:t>
            </a:r>
          </a:p>
          <a:p>
            <a:pPr lvl="1"/>
            <a:r>
              <a:rPr lang="en-US" sz="2400" dirty="0" smtClean="0"/>
              <a:t>Student attrition rate</a:t>
            </a:r>
          </a:p>
          <a:p>
            <a:pPr lvl="1"/>
            <a:r>
              <a:rPr lang="en-US" sz="2400" dirty="0" smtClean="0"/>
              <a:t>Course evaluations</a:t>
            </a:r>
          </a:p>
          <a:p>
            <a:pPr lvl="1"/>
            <a:r>
              <a:rPr lang="en-US" sz="2400" dirty="0" smtClean="0"/>
              <a:t>Others?</a:t>
            </a:r>
          </a:p>
          <a:p>
            <a:pPr lvl="1">
              <a:buNone/>
            </a:pPr>
            <a:endParaRPr lang="en-US" sz="24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Questions for UME</a:t>
            </a:r>
            <a:endParaRPr lang="en-US" dirty="0"/>
          </a:p>
        </p:txBody>
      </p:sp>
      <p:sp>
        <p:nvSpPr>
          <p:cNvPr id="3" name="Content Placeholder 2"/>
          <p:cNvSpPr>
            <a:spLocks noGrp="1"/>
          </p:cNvSpPr>
          <p:nvPr>
            <p:ph idx="1"/>
          </p:nvPr>
        </p:nvSpPr>
        <p:spPr/>
        <p:txBody>
          <a:bodyPr/>
          <a:lstStyle/>
          <a:p>
            <a:r>
              <a:rPr lang="en-US" dirty="0" smtClean="0"/>
              <a:t>How do we assess whether our </a:t>
            </a:r>
            <a:r>
              <a:rPr lang="en-US" u="sng" dirty="0" smtClean="0"/>
              <a:t>curriculum </a:t>
            </a:r>
            <a:r>
              <a:rPr lang="en-US" dirty="0" smtClean="0"/>
              <a:t>is measuring EPA, competencies or milestones?</a:t>
            </a:r>
          </a:p>
          <a:p>
            <a:r>
              <a:rPr lang="en-US" dirty="0" smtClean="0"/>
              <a:t>What data would we use?</a:t>
            </a:r>
          </a:p>
          <a:p>
            <a:pPr>
              <a:buNone/>
            </a:pP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ACGME Required Program Data</a:t>
            </a:r>
            <a:endParaRPr lang="en-US" dirty="0"/>
          </a:p>
        </p:txBody>
      </p:sp>
      <p:sp>
        <p:nvSpPr>
          <p:cNvPr id="3" name="Content Placeholder 2"/>
          <p:cNvSpPr>
            <a:spLocks noGrp="1"/>
          </p:cNvSpPr>
          <p:nvPr>
            <p:ph idx="1"/>
          </p:nvPr>
        </p:nvSpPr>
        <p:spPr/>
        <p:txBody>
          <a:bodyPr/>
          <a:lstStyle/>
          <a:p>
            <a:r>
              <a:rPr lang="en-US" dirty="0" smtClean="0"/>
              <a:t>Resident Performance</a:t>
            </a:r>
          </a:p>
          <a:p>
            <a:pPr lvl="1"/>
            <a:r>
              <a:rPr lang="en-US" dirty="0" smtClean="0"/>
              <a:t>Aggregate </a:t>
            </a:r>
            <a:r>
              <a:rPr lang="en-US" dirty="0" smtClean="0"/>
              <a:t>learner and program performance </a:t>
            </a:r>
            <a:r>
              <a:rPr lang="en-US" dirty="0" smtClean="0"/>
              <a:t>in milestone achievement**</a:t>
            </a:r>
          </a:p>
          <a:p>
            <a:pPr lvl="1"/>
            <a:r>
              <a:rPr lang="en-US" dirty="0" smtClean="0"/>
              <a:t>Case/Procedure logs**</a:t>
            </a:r>
          </a:p>
          <a:p>
            <a:pPr lvl="1"/>
            <a:r>
              <a:rPr lang="en-US" dirty="0" smtClean="0"/>
              <a:t>Aggregate in-training exam scores**</a:t>
            </a:r>
          </a:p>
          <a:p>
            <a:pPr lvl="1"/>
            <a:r>
              <a:rPr lang="en-US" dirty="0" smtClean="0"/>
              <a:t># of residents completed two scholarly activities (Research/QI)**</a:t>
            </a:r>
            <a:endParaRPr lang="en-US" dirty="0"/>
          </a:p>
        </p:txBody>
      </p:sp>
      <p:sp>
        <p:nvSpPr>
          <p:cNvPr id="4" name="TextBox 3"/>
          <p:cNvSpPr txBox="1"/>
          <p:nvPr/>
        </p:nvSpPr>
        <p:spPr>
          <a:xfrm>
            <a:off x="3468414" y="6282122"/>
            <a:ext cx="1499128" cy="369332"/>
          </a:xfrm>
          <a:prstGeom prst="rect">
            <a:avLst/>
          </a:prstGeom>
          <a:noFill/>
        </p:spPr>
        <p:txBody>
          <a:bodyPr wrap="square" rtlCol="0">
            <a:spAutoFit/>
          </a:bodyPr>
          <a:lstStyle/>
          <a:p>
            <a:r>
              <a:rPr lang="en-US" b="1" dirty="0" smtClean="0"/>
              <a:t>**=Required</a:t>
            </a:r>
            <a:endParaRPr lang="en-US" b="1"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ACGME Required Program Outcomes</a:t>
            </a:r>
            <a:endParaRPr lang="en-US" dirty="0"/>
          </a:p>
        </p:txBody>
      </p:sp>
      <p:sp>
        <p:nvSpPr>
          <p:cNvPr id="3" name="Content Placeholder 2"/>
          <p:cNvSpPr>
            <a:spLocks noGrp="1"/>
          </p:cNvSpPr>
          <p:nvPr>
            <p:ph idx="1"/>
          </p:nvPr>
        </p:nvSpPr>
        <p:spPr/>
        <p:txBody>
          <a:bodyPr/>
          <a:lstStyle/>
          <a:p>
            <a:r>
              <a:rPr lang="en-US" dirty="0" smtClean="0"/>
              <a:t>Faculty Development</a:t>
            </a:r>
          </a:p>
          <a:p>
            <a:pPr lvl="1"/>
            <a:r>
              <a:rPr lang="en-US" dirty="0" smtClean="0"/>
              <a:t># of faculty develop sessions attended by faculty</a:t>
            </a:r>
          </a:p>
          <a:p>
            <a:pPr lvl="1"/>
            <a:r>
              <a:rPr lang="en-US" dirty="0" smtClean="0"/>
              <a:t># of faculty development sessions given</a:t>
            </a:r>
          </a:p>
          <a:p>
            <a:pPr lvl="1"/>
            <a:r>
              <a:rPr lang="en-US" dirty="0" smtClean="0"/>
              <a:t># of faculty scholarship activities **</a:t>
            </a:r>
          </a:p>
          <a:p>
            <a:r>
              <a:rPr lang="en-US" dirty="0" smtClean="0"/>
              <a:t>Graduate Performance</a:t>
            </a:r>
          </a:p>
          <a:p>
            <a:pPr lvl="1"/>
            <a:r>
              <a:rPr lang="en-US" dirty="0" smtClean="0"/>
              <a:t>Rolling board certification pass rate **</a:t>
            </a:r>
          </a:p>
          <a:p>
            <a:pPr lvl="1"/>
            <a:endParaRPr lang="en-US" b="1" dirty="0"/>
          </a:p>
        </p:txBody>
      </p:sp>
      <p:sp>
        <p:nvSpPr>
          <p:cNvPr id="4" name="TextBox 3"/>
          <p:cNvSpPr txBox="1"/>
          <p:nvPr/>
        </p:nvSpPr>
        <p:spPr>
          <a:xfrm>
            <a:off x="3468414" y="6282122"/>
            <a:ext cx="1499128" cy="369332"/>
          </a:xfrm>
          <a:prstGeom prst="rect">
            <a:avLst/>
          </a:prstGeom>
          <a:noFill/>
        </p:spPr>
        <p:txBody>
          <a:bodyPr wrap="square" rtlCol="0">
            <a:spAutoFit/>
          </a:bodyPr>
          <a:lstStyle/>
          <a:p>
            <a:r>
              <a:rPr lang="en-US" b="1" dirty="0" smtClean="0"/>
              <a:t>**=Required</a:t>
            </a:r>
            <a:endParaRPr lang="en-US" b="1"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ACGME Required Program Outcomes</a:t>
            </a:r>
            <a:endParaRPr lang="en-US" dirty="0"/>
          </a:p>
        </p:txBody>
      </p:sp>
      <p:sp>
        <p:nvSpPr>
          <p:cNvPr id="3" name="Content Placeholder 2"/>
          <p:cNvSpPr>
            <a:spLocks noGrp="1"/>
          </p:cNvSpPr>
          <p:nvPr>
            <p:ph idx="1"/>
          </p:nvPr>
        </p:nvSpPr>
        <p:spPr/>
        <p:txBody>
          <a:bodyPr>
            <a:normAutofit/>
          </a:bodyPr>
          <a:lstStyle/>
          <a:p>
            <a:r>
              <a:rPr lang="en-US" sz="2800" dirty="0" smtClean="0"/>
              <a:t>Program Quality</a:t>
            </a:r>
          </a:p>
          <a:p>
            <a:pPr lvl="1"/>
            <a:r>
              <a:rPr lang="en-US" sz="2400" dirty="0" smtClean="0"/>
              <a:t>Resident evaluation of rotations ** </a:t>
            </a:r>
          </a:p>
          <a:p>
            <a:pPr lvl="1"/>
            <a:r>
              <a:rPr lang="en-US" sz="2400" dirty="0" smtClean="0"/>
              <a:t>Yearly resident evaluation of program and faculty **</a:t>
            </a:r>
          </a:p>
          <a:p>
            <a:pPr lvl="1"/>
            <a:r>
              <a:rPr lang="en-US" sz="2400" dirty="0" smtClean="0"/>
              <a:t>Faculty evaluation of the program **</a:t>
            </a:r>
          </a:p>
          <a:p>
            <a:pPr lvl="1"/>
            <a:r>
              <a:rPr lang="en-US" sz="2400" dirty="0" smtClean="0"/>
              <a:t>ACGME Resident Survey **</a:t>
            </a:r>
          </a:p>
          <a:p>
            <a:pPr lvl="1"/>
            <a:r>
              <a:rPr lang="en-US" sz="2400" dirty="0" smtClean="0"/>
              <a:t>ACGME Faculty Survey **</a:t>
            </a:r>
          </a:p>
          <a:p>
            <a:pPr lvl="1"/>
            <a:r>
              <a:rPr lang="en-US" sz="2400" dirty="0" smtClean="0"/>
              <a:t>Alumni survey (1 and 5 years) **</a:t>
            </a:r>
          </a:p>
          <a:p>
            <a:pPr lvl="1"/>
            <a:r>
              <a:rPr lang="en-US" sz="2400" dirty="0" smtClean="0"/>
              <a:t>Resident attrition **</a:t>
            </a:r>
          </a:p>
          <a:p>
            <a:pPr lvl="1"/>
            <a:r>
              <a:rPr lang="en-US" sz="2400" dirty="0" smtClean="0"/>
              <a:t>Faculty attrition</a:t>
            </a:r>
            <a:endParaRPr lang="en-US" sz="2400" dirty="0"/>
          </a:p>
        </p:txBody>
      </p:sp>
      <p:sp>
        <p:nvSpPr>
          <p:cNvPr id="4" name="TextBox 3"/>
          <p:cNvSpPr txBox="1"/>
          <p:nvPr/>
        </p:nvSpPr>
        <p:spPr>
          <a:xfrm>
            <a:off x="3468414" y="6282122"/>
            <a:ext cx="1499128" cy="369332"/>
          </a:xfrm>
          <a:prstGeom prst="rect">
            <a:avLst/>
          </a:prstGeom>
          <a:noFill/>
        </p:spPr>
        <p:txBody>
          <a:bodyPr wrap="square" rtlCol="0">
            <a:spAutoFit/>
          </a:bodyPr>
          <a:lstStyle/>
          <a:p>
            <a:r>
              <a:rPr lang="en-US" b="1" dirty="0" smtClean="0"/>
              <a:t>**=Required</a:t>
            </a:r>
            <a:endParaRPr lang="en-US" b="1"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Evaluation Committee</a:t>
            </a:r>
            <a:endParaRPr lang="en-US" dirty="0"/>
          </a:p>
        </p:txBody>
      </p:sp>
      <p:sp>
        <p:nvSpPr>
          <p:cNvPr id="3" name="Content Placeholder 2"/>
          <p:cNvSpPr>
            <a:spLocks noGrp="1"/>
          </p:cNvSpPr>
          <p:nvPr>
            <p:ph idx="1"/>
          </p:nvPr>
        </p:nvSpPr>
        <p:spPr/>
        <p:txBody>
          <a:bodyPr/>
          <a:lstStyle/>
          <a:p>
            <a:r>
              <a:rPr lang="en-US" dirty="0" smtClean="0"/>
              <a:t>Meets yearly to review data and develop action plan to improve educational outcomes</a:t>
            </a:r>
          </a:p>
          <a:p>
            <a:r>
              <a:rPr lang="en-US" dirty="0" smtClean="0"/>
              <a:t>Composed of program director, key faculty and </a:t>
            </a:r>
            <a:r>
              <a:rPr lang="en-US" dirty="0" smtClean="0"/>
              <a:t>residents</a:t>
            </a:r>
          </a:p>
          <a:p>
            <a:pPr>
              <a:buNone/>
            </a:pPr>
            <a:endParaRPr lang="en-US" dirty="0" smtClean="0"/>
          </a:p>
          <a:p>
            <a:pPr>
              <a:buNone/>
            </a:pPr>
            <a:endParaRPr lang="en-US" dirty="0" smtClean="0"/>
          </a:p>
          <a:p>
            <a:pPr>
              <a:buNone/>
            </a:pPr>
            <a:endParaRPr lang="en-US" dirty="0"/>
          </a:p>
        </p:txBody>
      </p:sp>
      <p:pic>
        <p:nvPicPr>
          <p:cNvPr id="94210" name="Picture 2" descr="C:\Users\Joyce\AppData\Local\Microsoft\Windows\Temporary Internet Files\Content.IE5\OELHG5Z9\MP900422458[1].jpg"/>
          <p:cNvPicPr>
            <a:picLocks noChangeAspect="1" noChangeArrowheads="1"/>
          </p:cNvPicPr>
          <p:nvPr/>
        </p:nvPicPr>
        <p:blipFill>
          <a:blip r:embed="rId2"/>
          <a:srcRect/>
          <a:stretch>
            <a:fillRect/>
          </a:stretch>
        </p:blipFill>
        <p:spPr bwMode="auto">
          <a:xfrm>
            <a:off x="5527494" y="3450210"/>
            <a:ext cx="2468349" cy="3108960"/>
          </a:xfrm>
          <a:prstGeom prst="rect">
            <a:avLst/>
          </a:prstGeom>
          <a:noFill/>
          <a:ln>
            <a:solidFill>
              <a:schemeClr val="tx1"/>
            </a:solid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666" name="Rectangle 2"/>
          <p:cNvSpPr>
            <a:spLocks noGrp="1" noRot="1" noChangeArrowheads="1"/>
          </p:cNvSpPr>
          <p:nvPr>
            <p:ph type="title"/>
          </p:nvPr>
        </p:nvSpPr>
        <p:spPr/>
        <p:txBody>
          <a:bodyPr rtlCol="0">
            <a:normAutofit fontScale="90000"/>
          </a:bodyPr>
          <a:lstStyle/>
          <a:p>
            <a:pPr fontAlgn="auto">
              <a:spcAft>
                <a:spcPts val="0"/>
              </a:spcAft>
              <a:defRPr/>
            </a:pPr>
            <a:r>
              <a:rPr lang="en-US" sz="4000"/>
              <a:t>What is Program Evaluation and Improvement?</a:t>
            </a:r>
          </a:p>
        </p:txBody>
      </p:sp>
      <p:sp>
        <p:nvSpPr>
          <p:cNvPr id="36867" name="Rectangle 3"/>
          <p:cNvSpPr>
            <a:spLocks noGrp="1" noRot="1" noChangeArrowheads="1"/>
          </p:cNvSpPr>
          <p:nvPr>
            <p:ph idx="1"/>
          </p:nvPr>
        </p:nvSpPr>
        <p:spPr/>
        <p:txBody>
          <a:bodyPr/>
          <a:lstStyle/>
          <a:p>
            <a:r>
              <a:rPr lang="en-US" dirty="0" smtClean="0"/>
              <a:t>Systematic evaluation of the program using multiple sources of data</a:t>
            </a:r>
          </a:p>
          <a:p>
            <a:pPr lvl="1"/>
            <a:r>
              <a:rPr lang="en-US" dirty="0" smtClean="0">
                <a:solidFill>
                  <a:srgbClr val="800000"/>
                </a:solidFill>
              </a:rPr>
              <a:t>Program evaluation</a:t>
            </a:r>
          </a:p>
          <a:p>
            <a:r>
              <a:rPr lang="en-US" dirty="0" smtClean="0"/>
              <a:t>Determining an improvement plan</a:t>
            </a:r>
          </a:p>
          <a:p>
            <a:r>
              <a:rPr lang="en-US" dirty="0" smtClean="0"/>
              <a:t>Measuring improvement over time.</a:t>
            </a:r>
          </a:p>
          <a:p>
            <a:endParaRPr lang="en-US" dirty="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570" name="Rectangle 2"/>
          <p:cNvSpPr>
            <a:spLocks noGrp="1" noRot="1" noChangeArrowheads="1"/>
          </p:cNvSpPr>
          <p:nvPr>
            <p:ph type="title"/>
          </p:nvPr>
        </p:nvSpPr>
        <p:spPr/>
        <p:txBody>
          <a:bodyPr rtlCol="0">
            <a:normAutofit fontScale="90000"/>
          </a:bodyPr>
          <a:lstStyle/>
          <a:p>
            <a:pPr fontAlgn="auto">
              <a:spcAft>
                <a:spcPts val="0"/>
              </a:spcAft>
              <a:defRPr/>
            </a:pPr>
            <a:r>
              <a:rPr lang="en-US" dirty="0"/>
              <a:t>Why is </a:t>
            </a:r>
            <a:r>
              <a:rPr lang="en-US" dirty="0" smtClean="0"/>
              <a:t>Program Evaluation and Improvement Important</a:t>
            </a:r>
            <a:r>
              <a:rPr lang="en-US" dirty="0"/>
              <a:t>?</a:t>
            </a:r>
          </a:p>
        </p:txBody>
      </p:sp>
      <p:sp>
        <p:nvSpPr>
          <p:cNvPr id="35843" name="Rectangle 3"/>
          <p:cNvSpPr>
            <a:spLocks noGrp="1" noRot="1" noChangeArrowheads="1"/>
          </p:cNvSpPr>
          <p:nvPr>
            <p:ph sz="half" idx="1"/>
          </p:nvPr>
        </p:nvSpPr>
        <p:spPr/>
        <p:txBody>
          <a:bodyPr/>
          <a:lstStyle/>
          <a:p>
            <a:pPr>
              <a:lnSpc>
                <a:spcPct val="80000"/>
              </a:lnSpc>
            </a:pPr>
            <a:r>
              <a:rPr lang="en-US" sz="3200" dirty="0" smtClean="0">
                <a:latin typeface="+mj-lt"/>
              </a:rPr>
              <a:t>Shared vision for the educational program</a:t>
            </a:r>
          </a:p>
          <a:p>
            <a:pPr>
              <a:lnSpc>
                <a:spcPct val="80000"/>
              </a:lnSpc>
            </a:pPr>
            <a:r>
              <a:rPr lang="en-US" sz="3200" dirty="0" smtClean="0">
                <a:latin typeface="+mj-lt"/>
              </a:rPr>
              <a:t>Identifies effective educational practices within the program</a:t>
            </a:r>
          </a:p>
          <a:p>
            <a:pPr>
              <a:lnSpc>
                <a:spcPct val="80000"/>
              </a:lnSpc>
            </a:pPr>
            <a:r>
              <a:rPr lang="en-US" sz="3200" dirty="0" smtClean="0">
                <a:latin typeface="+mj-lt"/>
              </a:rPr>
              <a:t>Identifies educational practices in need of improvement</a:t>
            </a:r>
          </a:p>
          <a:p>
            <a:pPr>
              <a:lnSpc>
                <a:spcPct val="80000"/>
              </a:lnSpc>
            </a:pPr>
            <a:endParaRPr lang="en-US" sz="2400" dirty="0" smtClean="0"/>
          </a:p>
        </p:txBody>
      </p:sp>
      <p:sp>
        <p:nvSpPr>
          <p:cNvPr id="35844" name="Rectangle 4"/>
          <p:cNvSpPr>
            <a:spLocks noGrp="1" noRot="1" noChangeArrowheads="1"/>
          </p:cNvSpPr>
          <p:nvPr>
            <p:ph sz="half" idx="2"/>
          </p:nvPr>
        </p:nvSpPr>
        <p:spPr>
          <a:xfrm>
            <a:off x="4648200" y="1676400"/>
            <a:ext cx="4224338" cy="4422775"/>
          </a:xfrm>
        </p:spPr>
        <p:txBody>
          <a:bodyPr>
            <a:normAutofit/>
          </a:bodyPr>
          <a:lstStyle/>
          <a:p>
            <a:r>
              <a:rPr lang="en-US" sz="3200" dirty="0" smtClean="0"/>
              <a:t>Communicates educational effectiveness to external stakeholders</a:t>
            </a:r>
          </a:p>
          <a:p>
            <a:r>
              <a:rPr lang="en-US" sz="3200" dirty="0" smtClean="0"/>
              <a:t>Metrics are useful for recruitment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Expectations</a:t>
            </a:r>
            <a:endParaRPr lang="en-US" dirty="0"/>
          </a:p>
        </p:txBody>
      </p:sp>
      <p:sp>
        <p:nvSpPr>
          <p:cNvPr id="3" name="Content Placeholder 2"/>
          <p:cNvSpPr>
            <a:spLocks noGrp="1"/>
          </p:cNvSpPr>
          <p:nvPr>
            <p:ph idx="1"/>
          </p:nvPr>
        </p:nvSpPr>
        <p:spPr/>
        <p:txBody>
          <a:bodyPr>
            <a:normAutofit lnSpcReduction="10000"/>
          </a:bodyPr>
          <a:lstStyle/>
          <a:p>
            <a:r>
              <a:rPr lang="en-US" dirty="0" smtClean="0"/>
              <a:t>The public and Congress have called for increased accountability for </a:t>
            </a:r>
            <a:r>
              <a:rPr lang="en-US" smtClean="0"/>
              <a:t>training physicians:</a:t>
            </a:r>
            <a:endParaRPr lang="en-US" dirty="0" smtClean="0"/>
          </a:p>
          <a:p>
            <a:pPr lvl="1"/>
            <a:r>
              <a:rPr lang="en-US" dirty="0" smtClean="0"/>
              <a:t>Trained to be leaders and members of healthcare teams</a:t>
            </a:r>
          </a:p>
          <a:p>
            <a:pPr lvl="1"/>
            <a:r>
              <a:rPr lang="en-US" dirty="0" smtClean="0"/>
              <a:t>Sensitive to cost</a:t>
            </a:r>
          </a:p>
          <a:p>
            <a:pPr lvl="1"/>
            <a:r>
              <a:rPr lang="en-US" dirty="0" smtClean="0"/>
              <a:t>Ability to engage patients in their own care</a:t>
            </a:r>
          </a:p>
          <a:p>
            <a:pPr lvl="1"/>
            <a:r>
              <a:rPr lang="en-US" dirty="0" smtClean="0"/>
              <a:t>Use information technology to improve care</a:t>
            </a:r>
          </a:p>
          <a:p>
            <a:pPr lvl="1"/>
            <a:r>
              <a:rPr lang="en-US" dirty="0" smtClean="0"/>
              <a:t>Knowledgeable about treatment and treatment options</a:t>
            </a:r>
          </a:p>
          <a:p>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rrowheads="1"/>
          </p:cNvSpPr>
          <p:nvPr>
            <p:ph type="title"/>
          </p:nvPr>
        </p:nvSpPr>
        <p:spPr/>
        <p:txBody>
          <a:bodyPr/>
          <a:lstStyle/>
          <a:p>
            <a:r>
              <a:rPr lang="en-US" sz="3200" b="1" smtClean="0"/>
              <a:t>The Shewhart Cycle - The Deming Wheel</a:t>
            </a:r>
            <a:endParaRPr lang="en-US" b="1" smtClean="0"/>
          </a:p>
        </p:txBody>
      </p:sp>
      <p:sp>
        <p:nvSpPr>
          <p:cNvPr id="37891" name="Rectangle 3"/>
          <p:cNvSpPr>
            <a:spLocks noGrp="1" noRot="1" noChangeArrowheads="1"/>
          </p:cNvSpPr>
          <p:nvPr>
            <p:ph type="body" sz="half" idx="1"/>
          </p:nvPr>
        </p:nvSpPr>
        <p:spPr>
          <a:xfrm>
            <a:off x="150813" y="1274763"/>
            <a:ext cx="8993187" cy="4422775"/>
          </a:xfrm>
        </p:spPr>
        <p:txBody>
          <a:bodyPr/>
          <a:lstStyle/>
          <a:p>
            <a:pPr>
              <a:lnSpc>
                <a:spcPct val="80000"/>
              </a:lnSpc>
              <a:buFont typeface="Wingdings" pitchFamily="2" charset="2"/>
              <a:buNone/>
            </a:pPr>
            <a:r>
              <a:rPr lang="en-US" sz="2800" b="1" u="sng" smtClean="0">
                <a:solidFill>
                  <a:srgbClr val="003366"/>
                </a:solidFill>
              </a:rPr>
              <a:t>Plan:</a:t>
            </a:r>
            <a:r>
              <a:rPr lang="en-US" sz="2400" smtClean="0">
                <a:solidFill>
                  <a:srgbClr val="000000"/>
                </a:solidFill>
              </a:rPr>
              <a:t>	  	Develop a plan for improving quality at a process</a:t>
            </a:r>
          </a:p>
          <a:p>
            <a:pPr>
              <a:lnSpc>
                <a:spcPct val="80000"/>
              </a:lnSpc>
              <a:buFont typeface="Wingdings" pitchFamily="2" charset="2"/>
              <a:buNone/>
            </a:pPr>
            <a:r>
              <a:rPr lang="en-US" sz="2800" b="1" u="sng" smtClean="0">
                <a:solidFill>
                  <a:srgbClr val="003366"/>
                </a:solidFill>
              </a:rPr>
              <a:t>Do:</a:t>
            </a:r>
            <a:r>
              <a:rPr lang="en-US" sz="2400" smtClean="0">
                <a:solidFill>
                  <a:srgbClr val="000000"/>
                </a:solidFill>
              </a:rPr>
              <a:t>	   	Execute the plan, first on a small scale</a:t>
            </a:r>
          </a:p>
          <a:p>
            <a:pPr>
              <a:lnSpc>
                <a:spcPct val="80000"/>
              </a:lnSpc>
              <a:buFont typeface="Wingdings" pitchFamily="2" charset="2"/>
              <a:buNone/>
            </a:pPr>
            <a:r>
              <a:rPr lang="en-US" sz="2800" b="1" u="sng" smtClean="0">
                <a:solidFill>
                  <a:srgbClr val="003366"/>
                </a:solidFill>
              </a:rPr>
              <a:t>Study</a:t>
            </a:r>
            <a:r>
              <a:rPr lang="en-US" sz="2400" b="1" u="sng" smtClean="0">
                <a:solidFill>
                  <a:srgbClr val="003366"/>
                </a:solidFill>
              </a:rPr>
              <a:t>:</a:t>
            </a:r>
            <a:r>
              <a:rPr lang="en-US" sz="2400" smtClean="0">
                <a:solidFill>
                  <a:srgbClr val="003366"/>
                </a:solidFill>
              </a:rPr>
              <a:t>	</a:t>
            </a:r>
            <a:r>
              <a:rPr lang="en-US" sz="2400" smtClean="0"/>
              <a:t>Eval</a:t>
            </a:r>
            <a:r>
              <a:rPr lang="en-US" sz="2400" smtClean="0">
                <a:solidFill>
                  <a:srgbClr val="000000"/>
                </a:solidFill>
              </a:rPr>
              <a:t>uate feedback to confirm or to adjust the plan</a:t>
            </a:r>
          </a:p>
          <a:p>
            <a:pPr>
              <a:lnSpc>
                <a:spcPct val="80000"/>
              </a:lnSpc>
              <a:buFont typeface="Wingdings" pitchFamily="2" charset="2"/>
              <a:buNone/>
            </a:pPr>
            <a:r>
              <a:rPr lang="en-US" sz="2800" b="1" u="sng" smtClean="0">
                <a:solidFill>
                  <a:srgbClr val="003366"/>
                </a:solidFill>
              </a:rPr>
              <a:t>Act:</a:t>
            </a:r>
            <a:r>
              <a:rPr lang="en-US" sz="2400" smtClean="0">
                <a:solidFill>
                  <a:srgbClr val="003366"/>
                </a:solidFill>
              </a:rPr>
              <a:t>     	</a:t>
            </a:r>
            <a:r>
              <a:rPr lang="en-US" sz="2400" smtClean="0">
                <a:solidFill>
                  <a:srgbClr val="000000"/>
                </a:solidFill>
              </a:rPr>
              <a:t>Make the plan permanent or study the adjustment</a:t>
            </a:r>
          </a:p>
          <a:p>
            <a:pPr>
              <a:lnSpc>
                <a:spcPct val="80000"/>
              </a:lnSpc>
            </a:pPr>
            <a:endParaRPr lang="en-US" sz="2400" smtClean="0">
              <a:solidFill>
                <a:srgbClr val="000000"/>
              </a:solidFill>
            </a:endParaRPr>
          </a:p>
          <a:p>
            <a:pPr>
              <a:lnSpc>
                <a:spcPct val="80000"/>
              </a:lnSpc>
            </a:pPr>
            <a:endParaRPr lang="en-US" sz="1600" smtClean="0">
              <a:solidFill>
                <a:srgbClr val="000000"/>
              </a:solidFill>
            </a:endParaRPr>
          </a:p>
          <a:p>
            <a:pPr>
              <a:lnSpc>
                <a:spcPct val="80000"/>
              </a:lnSpc>
            </a:pPr>
            <a:endParaRPr lang="en-US" sz="600" smtClean="0">
              <a:solidFill>
                <a:srgbClr val="000000"/>
              </a:solidFill>
            </a:endParaRPr>
          </a:p>
          <a:p>
            <a:pPr>
              <a:lnSpc>
                <a:spcPct val="80000"/>
              </a:lnSpc>
            </a:pPr>
            <a:endParaRPr lang="en-US" sz="600" smtClean="0">
              <a:solidFill>
                <a:srgbClr val="000000"/>
              </a:solidFill>
            </a:endParaRPr>
          </a:p>
          <a:p>
            <a:pPr>
              <a:lnSpc>
                <a:spcPct val="80000"/>
              </a:lnSpc>
            </a:pPr>
            <a:endParaRPr lang="en-US" sz="600" smtClean="0">
              <a:solidFill>
                <a:srgbClr val="000000"/>
              </a:solidFill>
            </a:endParaRPr>
          </a:p>
          <a:p>
            <a:pPr>
              <a:lnSpc>
                <a:spcPct val="80000"/>
              </a:lnSpc>
            </a:pPr>
            <a:endParaRPr lang="en-US" sz="600" smtClean="0">
              <a:solidFill>
                <a:srgbClr val="000000"/>
              </a:solidFill>
            </a:endParaRPr>
          </a:p>
          <a:p>
            <a:pPr>
              <a:lnSpc>
                <a:spcPct val="80000"/>
              </a:lnSpc>
            </a:pPr>
            <a:endParaRPr lang="en-US" sz="600" smtClean="0">
              <a:solidFill>
                <a:srgbClr val="000000"/>
              </a:solidFill>
            </a:endParaRPr>
          </a:p>
          <a:p>
            <a:pPr>
              <a:lnSpc>
                <a:spcPct val="80000"/>
              </a:lnSpc>
            </a:pPr>
            <a:endParaRPr lang="en-US" sz="600" smtClean="0">
              <a:solidFill>
                <a:srgbClr val="000000"/>
              </a:solidFill>
            </a:endParaRPr>
          </a:p>
          <a:p>
            <a:pPr>
              <a:lnSpc>
                <a:spcPct val="80000"/>
              </a:lnSpc>
            </a:pPr>
            <a:endParaRPr lang="en-US" sz="600" smtClean="0">
              <a:solidFill>
                <a:srgbClr val="000000"/>
              </a:solidFill>
            </a:endParaRPr>
          </a:p>
          <a:p>
            <a:pPr>
              <a:lnSpc>
                <a:spcPct val="80000"/>
              </a:lnSpc>
            </a:pPr>
            <a:endParaRPr lang="en-US" sz="600" smtClean="0">
              <a:solidFill>
                <a:srgbClr val="000000"/>
              </a:solidFill>
            </a:endParaRPr>
          </a:p>
          <a:p>
            <a:pPr>
              <a:lnSpc>
                <a:spcPct val="80000"/>
              </a:lnSpc>
            </a:pPr>
            <a:endParaRPr lang="en-US" sz="600" smtClean="0">
              <a:solidFill>
                <a:srgbClr val="000000"/>
              </a:solidFill>
            </a:endParaRPr>
          </a:p>
          <a:p>
            <a:pPr algn="ctr">
              <a:lnSpc>
                <a:spcPct val="80000"/>
              </a:lnSpc>
              <a:buFont typeface="Wingdings" pitchFamily="2" charset="2"/>
              <a:buNone/>
            </a:pPr>
            <a:r>
              <a:rPr lang="en-US" sz="1600" smtClean="0">
                <a:solidFill>
                  <a:srgbClr val="000000"/>
                </a:solidFill>
              </a:rPr>
              <a:t>						</a:t>
            </a:r>
            <a:r>
              <a:rPr lang="en-US" sz="1800" b="1" smtClean="0">
                <a:solidFill>
                  <a:srgbClr val="000000"/>
                </a:solidFill>
              </a:rPr>
              <a:t>Shewart, orig.1939, </a:t>
            </a:r>
          </a:p>
          <a:p>
            <a:pPr algn="ctr">
              <a:lnSpc>
                <a:spcPct val="80000"/>
              </a:lnSpc>
              <a:buFont typeface="Wingdings" pitchFamily="2" charset="2"/>
              <a:buNone/>
            </a:pPr>
            <a:r>
              <a:rPr lang="en-US" sz="1800" b="1" smtClean="0">
                <a:solidFill>
                  <a:srgbClr val="000000"/>
                </a:solidFill>
              </a:rPr>
              <a:t>						Statistical Method from the</a:t>
            </a:r>
          </a:p>
          <a:p>
            <a:pPr algn="ctr">
              <a:lnSpc>
                <a:spcPct val="80000"/>
              </a:lnSpc>
              <a:buFont typeface="Wingdings" pitchFamily="2" charset="2"/>
              <a:buNone/>
            </a:pPr>
            <a:r>
              <a:rPr lang="en-US" sz="1800" b="1" smtClean="0">
                <a:solidFill>
                  <a:srgbClr val="000000"/>
                </a:solidFill>
              </a:rPr>
              <a:t> 						Viewpoint of Quality Control, </a:t>
            </a:r>
          </a:p>
          <a:p>
            <a:pPr algn="ctr">
              <a:lnSpc>
                <a:spcPct val="80000"/>
              </a:lnSpc>
              <a:buFont typeface="Wingdings" pitchFamily="2" charset="2"/>
              <a:buNone/>
            </a:pPr>
            <a:r>
              <a:rPr lang="en-US" sz="1800" b="1" smtClean="0">
                <a:solidFill>
                  <a:srgbClr val="000000"/>
                </a:solidFill>
              </a:rPr>
              <a:t>						Dover Publications</a:t>
            </a:r>
            <a:r>
              <a:rPr lang="en-US" sz="1800" b="1" smtClean="0">
                <a:solidFill>
                  <a:srgbClr val="000000"/>
                </a:solidFill>
                <a:cs typeface="Arial" charset="0"/>
              </a:rPr>
              <a:t>©</a:t>
            </a:r>
          </a:p>
        </p:txBody>
      </p:sp>
      <p:pic>
        <p:nvPicPr>
          <p:cNvPr id="37892" name="Picture 6" descr="Plan-Do-Study-Act Improvement Cycle"/>
          <p:cNvPicPr>
            <a:picLocks noChangeAspect="1" noChangeArrowheads="1"/>
          </p:cNvPicPr>
          <p:nvPr/>
        </p:nvPicPr>
        <p:blipFill>
          <a:blip r:embed="rId3"/>
          <a:srcRect/>
          <a:stretch>
            <a:fillRect/>
          </a:stretch>
        </p:blipFill>
        <p:spPr bwMode="auto">
          <a:xfrm>
            <a:off x="1090613" y="3336925"/>
            <a:ext cx="2616200" cy="2736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7" name="Rectangle 3"/>
          <p:cNvSpPr>
            <a:spLocks noGrp="1" noRot="1" noChangeArrowheads="1"/>
          </p:cNvSpPr>
          <p:nvPr>
            <p:ph type="title"/>
          </p:nvPr>
        </p:nvSpPr>
        <p:spPr/>
        <p:txBody>
          <a:bodyPr>
            <a:normAutofit/>
          </a:bodyPr>
          <a:lstStyle/>
          <a:p>
            <a:r>
              <a:rPr lang="en-US" sz="4000" dirty="0" smtClean="0"/>
              <a:t>Educational Quality Improvement</a:t>
            </a:r>
          </a:p>
        </p:txBody>
      </p:sp>
      <p:sp>
        <p:nvSpPr>
          <p:cNvPr id="1036" name="Rectangle 2"/>
          <p:cNvSpPr>
            <a:spLocks noGrp="1" noRot="1" noChangeArrowheads="1"/>
          </p:cNvSpPr>
          <p:nvPr>
            <p:ph type="body" sz="half" idx="1"/>
          </p:nvPr>
        </p:nvSpPr>
        <p:spPr>
          <a:xfrm>
            <a:off x="301625" y="1230997"/>
            <a:ext cx="4194175" cy="4422775"/>
          </a:xfrm>
        </p:spPr>
        <p:txBody>
          <a:bodyPr/>
          <a:lstStyle/>
          <a:p>
            <a:pPr>
              <a:buNone/>
            </a:pPr>
            <a:r>
              <a:rPr lang="en-US" dirty="0" smtClean="0">
                <a:solidFill>
                  <a:schemeClr val="tx2"/>
                </a:solidFill>
              </a:rPr>
              <a:t>Two Components</a:t>
            </a:r>
          </a:p>
          <a:p>
            <a:pPr lvl="1"/>
            <a:r>
              <a:rPr lang="en-US" sz="3200" dirty="0" smtClean="0"/>
              <a:t>Program evaluation</a:t>
            </a:r>
          </a:p>
          <a:p>
            <a:pPr lvl="1"/>
            <a:r>
              <a:rPr lang="en-US" sz="3200" dirty="0" smtClean="0"/>
              <a:t>Program improvement</a:t>
            </a:r>
          </a:p>
          <a:p>
            <a:pPr>
              <a:buFont typeface="Wingdings" pitchFamily="2" charset="2"/>
              <a:buNone/>
            </a:pPr>
            <a:endParaRPr lang="en-US" sz="2800" dirty="0" smtClean="0"/>
          </a:p>
          <a:p>
            <a:pPr>
              <a:buFont typeface="Wingdings" pitchFamily="2" charset="2"/>
              <a:buNone/>
            </a:pPr>
            <a:endParaRPr lang="en-US" sz="2800" dirty="0" smtClean="0"/>
          </a:p>
          <a:p>
            <a:pPr>
              <a:buFont typeface="Wingdings" pitchFamily="2" charset="2"/>
              <a:buNone/>
            </a:pPr>
            <a:endParaRPr lang="en-US" sz="2800" dirty="0" smtClean="0"/>
          </a:p>
        </p:txBody>
      </p:sp>
      <p:graphicFrame>
        <p:nvGraphicFramePr>
          <p:cNvPr id="6" name="Diagram 5"/>
          <p:cNvGraphicFramePr/>
          <p:nvPr/>
        </p:nvGraphicFramePr>
        <p:xfrm>
          <a:off x="4495800" y="1340069"/>
          <a:ext cx="4346576" cy="52499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38" name="Rectangle 14"/>
          <p:cNvSpPr>
            <a:spLocks noChangeArrowheads="1"/>
          </p:cNvSpPr>
          <p:nvPr/>
        </p:nvSpPr>
        <p:spPr bwMode="auto">
          <a:xfrm>
            <a:off x="4973638" y="1230997"/>
            <a:ext cx="3024187" cy="646331"/>
          </a:xfrm>
          <a:prstGeom prst="rect">
            <a:avLst/>
          </a:prstGeom>
          <a:noFill/>
          <a:ln w="9525" algn="ctr">
            <a:noFill/>
            <a:miter lim="800000"/>
            <a:headEnd/>
            <a:tailEnd/>
          </a:ln>
        </p:spPr>
        <p:txBody>
          <a:bodyPr>
            <a:spAutoFit/>
          </a:bodyPr>
          <a:lstStyle/>
          <a:p>
            <a:pPr>
              <a:spcBef>
                <a:spcPct val="20000"/>
              </a:spcBef>
              <a:buClr>
                <a:srgbClr val="003399"/>
              </a:buClr>
              <a:buFont typeface="Wingdings" pitchFamily="2" charset="2"/>
              <a:buNone/>
            </a:pPr>
            <a:r>
              <a:rPr lang="en-US" sz="3600" dirty="0">
                <a:solidFill>
                  <a:schemeClr val="tx2"/>
                </a:solidFill>
                <a:latin typeface="Calibri" pitchFamily="34" charset="0"/>
              </a:rPr>
              <a:t>… One Process</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rrowheads="1"/>
          </p:cNvSpPr>
          <p:nvPr>
            <p:ph type="title"/>
          </p:nvPr>
        </p:nvSpPr>
        <p:spPr>
          <a:xfrm>
            <a:off x="301625" y="39688"/>
            <a:ext cx="8510588" cy="1325562"/>
          </a:xfrm>
        </p:spPr>
        <p:txBody>
          <a:bodyPr/>
          <a:lstStyle/>
          <a:p>
            <a:r>
              <a:rPr lang="en-US" sz="3600" dirty="0" smtClean="0"/>
              <a:t>Educational Quality Improvement</a:t>
            </a:r>
          </a:p>
        </p:txBody>
      </p:sp>
      <p:sp>
        <p:nvSpPr>
          <p:cNvPr id="38915" name="Rectangle 3"/>
          <p:cNvSpPr>
            <a:spLocks noGrp="1" noRot="1" noChangeArrowheads="1"/>
          </p:cNvSpPr>
          <p:nvPr>
            <p:ph idx="1"/>
          </p:nvPr>
        </p:nvSpPr>
        <p:spPr>
          <a:xfrm>
            <a:off x="271463" y="1365250"/>
            <a:ext cx="8540750" cy="4879975"/>
          </a:xfrm>
        </p:spPr>
        <p:txBody>
          <a:bodyPr/>
          <a:lstStyle/>
          <a:p>
            <a:r>
              <a:rPr lang="en-US" sz="2800" dirty="0" smtClean="0"/>
              <a:t>The Pulmonary/Critical Care Medicine fellowship compared their ICU clinical outcomes to national benchmarks</a:t>
            </a:r>
          </a:p>
          <a:p>
            <a:pPr lvl="1"/>
            <a:r>
              <a:rPr lang="en-US" sz="2400" dirty="0" smtClean="0"/>
              <a:t>Patient severity of illness</a:t>
            </a:r>
          </a:p>
          <a:p>
            <a:pPr lvl="1"/>
            <a:r>
              <a:rPr lang="en-US" sz="2400" dirty="0" smtClean="0"/>
              <a:t>Severity-adjusted mortality rates</a:t>
            </a:r>
          </a:p>
          <a:p>
            <a:pPr lvl="1"/>
            <a:r>
              <a:rPr lang="en-US" sz="2400" dirty="0" smtClean="0"/>
              <a:t>Sepsis-specific mortality rates</a:t>
            </a:r>
          </a:p>
          <a:p>
            <a:pPr lvl="1"/>
            <a:r>
              <a:rPr lang="en-US" sz="2400" dirty="0" smtClean="0"/>
              <a:t>Iatrogenic </a:t>
            </a:r>
            <a:r>
              <a:rPr lang="en-US" sz="2400" dirty="0" err="1" smtClean="0"/>
              <a:t>pneumothorax</a:t>
            </a:r>
            <a:r>
              <a:rPr lang="en-US" sz="2400" dirty="0" smtClean="0"/>
              <a:t> rates</a:t>
            </a:r>
          </a:p>
          <a:p>
            <a:pPr lvl="1"/>
            <a:r>
              <a:rPr lang="en-US" sz="2400" dirty="0" smtClean="0"/>
              <a:t>Ventilator-associated pneumonia rates</a:t>
            </a:r>
          </a:p>
          <a:p>
            <a:pPr lvl="1"/>
            <a:r>
              <a:rPr lang="en-US" sz="2400" dirty="0" smtClean="0"/>
              <a:t>ICU length-of-stay</a:t>
            </a:r>
          </a:p>
          <a:p>
            <a:pPr lvl="1"/>
            <a:r>
              <a:rPr lang="en-US" sz="2400" dirty="0" smtClean="0"/>
              <a:t>Catheter-related blood-stream infections</a:t>
            </a:r>
          </a:p>
          <a:p>
            <a:endParaRPr lang="en-US" sz="2800" dirty="0" smtClean="0"/>
          </a:p>
        </p:txBody>
      </p:sp>
      <p:sp>
        <p:nvSpPr>
          <p:cNvPr id="4" name="Rectangle 3"/>
          <p:cNvSpPr/>
          <p:nvPr/>
        </p:nvSpPr>
        <p:spPr>
          <a:xfrm>
            <a:off x="1135117" y="5849007"/>
            <a:ext cx="8008883" cy="738664"/>
          </a:xfrm>
          <a:prstGeom prst="rect">
            <a:avLst/>
          </a:prstGeom>
        </p:spPr>
        <p:txBody>
          <a:bodyPr wrap="square">
            <a:spAutoFit/>
          </a:bodyPr>
          <a:lstStyle/>
          <a:p>
            <a:r>
              <a:rPr lang="en-US" sz="1400" dirty="0" smtClean="0"/>
              <a:t>Buckley J, Joyce B, Garcia AW, Jordan J, </a:t>
            </a:r>
            <a:r>
              <a:rPr lang="en-US" sz="1400" dirty="0" err="1" smtClean="0"/>
              <a:t>Scher</a:t>
            </a:r>
            <a:r>
              <a:rPr lang="en-US" sz="1400" dirty="0" smtClean="0"/>
              <a:t> E. Linking Residency Training Effectiveness to  Clinical Outcomes:  A Quality Improvement Approach.  Joint Commission Journal on Quality and Patient Safety. 36;5. May, 2010</a:t>
            </a:r>
            <a:endParaRPr lang="en-US" sz="1400"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rrowheads="1"/>
          </p:cNvSpPr>
          <p:nvPr>
            <p:ph type="title"/>
          </p:nvPr>
        </p:nvSpPr>
        <p:spPr>
          <a:xfrm>
            <a:off x="301625" y="39688"/>
            <a:ext cx="8510588" cy="1325562"/>
          </a:xfrm>
        </p:spPr>
        <p:txBody>
          <a:bodyPr/>
          <a:lstStyle/>
          <a:p>
            <a:r>
              <a:rPr lang="en-US" sz="3600" dirty="0" smtClean="0"/>
              <a:t>Educational Quality Improvement</a:t>
            </a:r>
          </a:p>
        </p:txBody>
      </p:sp>
      <p:sp>
        <p:nvSpPr>
          <p:cNvPr id="39939" name="Rectangle 3"/>
          <p:cNvSpPr>
            <a:spLocks noGrp="1" noRot="1" noChangeArrowheads="1"/>
          </p:cNvSpPr>
          <p:nvPr>
            <p:ph idx="1"/>
          </p:nvPr>
        </p:nvSpPr>
        <p:spPr>
          <a:xfrm>
            <a:off x="301625" y="1365250"/>
            <a:ext cx="8540750" cy="4879975"/>
          </a:xfrm>
        </p:spPr>
        <p:txBody>
          <a:bodyPr/>
          <a:lstStyle/>
          <a:p>
            <a:r>
              <a:rPr lang="en-US" sz="2800" dirty="0" smtClean="0"/>
              <a:t>Reinforce practice patterns and knowledge for outcomes better than benchmark data</a:t>
            </a:r>
          </a:p>
          <a:p>
            <a:r>
              <a:rPr lang="en-US" sz="2800" dirty="0" smtClean="0"/>
              <a:t>Incorporate a PDSA cycle to clinical processes where outcomes are worse than benchmark data</a:t>
            </a:r>
          </a:p>
          <a:p>
            <a:r>
              <a:rPr lang="en-US" sz="2800" dirty="0" smtClean="0"/>
              <a:t>Identify roles of key elements</a:t>
            </a:r>
          </a:p>
          <a:p>
            <a:pPr lvl="1"/>
            <a:r>
              <a:rPr lang="en-US" sz="2400" dirty="0" smtClean="0"/>
              <a:t>Educational components</a:t>
            </a:r>
          </a:p>
          <a:p>
            <a:pPr lvl="1"/>
            <a:r>
              <a:rPr lang="en-US" sz="2400" dirty="0" smtClean="0"/>
              <a:t>Personnel</a:t>
            </a:r>
          </a:p>
          <a:p>
            <a:pPr lvl="1"/>
            <a:r>
              <a:rPr lang="en-US" sz="2400" dirty="0" smtClean="0"/>
              <a:t>Environmental factors</a:t>
            </a:r>
          </a:p>
          <a:p>
            <a:r>
              <a:rPr lang="en-US" sz="2800" dirty="0" smtClean="0"/>
              <a:t>Involve learners in PDSA cycle</a:t>
            </a:r>
          </a:p>
        </p:txBody>
      </p:sp>
      <p:sp>
        <p:nvSpPr>
          <p:cNvPr id="5" name="Rectangle 4"/>
          <p:cNvSpPr/>
          <p:nvPr/>
        </p:nvSpPr>
        <p:spPr>
          <a:xfrm>
            <a:off x="1198179" y="5888503"/>
            <a:ext cx="7945821" cy="461665"/>
          </a:xfrm>
          <a:prstGeom prst="rect">
            <a:avLst/>
          </a:prstGeom>
        </p:spPr>
        <p:txBody>
          <a:bodyPr wrap="square">
            <a:spAutoFit/>
          </a:bodyPr>
          <a:lstStyle/>
          <a:p>
            <a:r>
              <a:rPr lang="en-US" sz="1200" dirty="0" smtClean="0"/>
              <a:t>Buckley J, Joyce B, Garcia AW, Jordan J, </a:t>
            </a:r>
            <a:r>
              <a:rPr lang="en-US" sz="1200" dirty="0" err="1" smtClean="0"/>
              <a:t>Scher</a:t>
            </a:r>
            <a:r>
              <a:rPr lang="en-US" sz="1200" dirty="0" smtClean="0"/>
              <a:t> E. Linking Residency Training Effectiveness to  Clinical Outcomes:  A Quality Improvement Approach.  Joint Commission Journal on Quality and Patient Safety. 36;5. May, 2010</a:t>
            </a:r>
            <a:endParaRPr lang="en-US" sz="12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rrowheads="1"/>
          </p:cNvSpPr>
          <p:nvPr>
            <p:ph type="title"/>
          </p:nvPr>
        </p:nvSpPr>
        <p:spPr/>
        <p:txBody>
          <a:bodyPr/>
          <a:lstStyle/>
          <a:p>
            <a:pPr algn="l"/>
            <a:r>
              <a:rPr lang="en-US" sz="3200" dirty="0" smtClean="0"/>
              <a:t>Results</a:t>
            </a:r>
            <a:r>
              <a:rPr lang="en-US" sz="2800" dirty="0" smtClean="0"/>
              <a:t>:  Two areas were identified with performance	performance below national averages</a:t>
            </a:r>
            <a:endParaRPr lang="en-US" sz="4000" dirty="0" smtClean="0"/>
          </a:p>
        </p:txBody>
      </p:sp>
      <p:pic>
        <p:nvPicPr>
          <p:cNvPr id="40963" name="Picture 5"/>
          <p:cNvPicPr>
            <a:picLocks noGrp="1" noChangeAspect="1" noChangeArrowheads="1"/>
          </p:cNvPicPr>
          <p:nvPr>
            <p:ph sz="half" idx="1"/>
          </p:nvPr>
        </p:nvPicPr>
        <p:blipFill>
          <a:blip r:embed="rId3"/>
          <a:srcRect/>
          <a:stretch>
            <a:fillRect/>
          </a:stretch>
        </p:blipFill>
        <p:spPr>
          <a:xfrm>
            <a:off x="512763" y="2736850"/>
            <a:ext cx="3759200" cy="2974975"/>
          </a:xfrm>
        </p:spPr>
      </p:pic>
      <p:pic>
        <p:nvPicPr>
          <p:cNvPr id="40964" name="Picture 6"/>
          <p:cNvPicPr>
            <a:picLocks noGrp="1" noChangeAspect="1" noChangeArrowheads="1"/>
          </p:cNvPicPr>
          <p:nvPr>
            <p:ph sz="half" idx="2"/>
          </p:nvPr>
        </p:nvPicPr>
        <p:blipFill>
          <a:blip r:embed="rId4"/>
          <a:stretch>
            <a:fillRect/>
          </a:stretch>
        </p:blipFill>
        <p:spPr>
          <a:xfrm>
            <a:off x="5770179" y="2736849"/>
            <a:ext cx="2475187" cy="2702253"/>
          </a:xfrm>
        </p:spPr>
      </p:pic>
      <p:sp>
        <p:nvSpPr>
          <p:cNvPr id="40965" name="Rectangle 3"/>
          <p:cNvSpPr>
            <a:spLocks noGrp="1" noRot="1" noChangeArrowheads="1"/>
          </p:cNvSpPr>
          <p:nvPr>
            <p:ph type="body" sz="half" idx="4294967295"/>
          </p:nvPr>
        </p:nvSpPr>
        <p:spPr>
          <a:xfrm>
            <a:off x="0" y="1676400"/>
            <a:ext cx="4194175" cy="4422775"/>
          </a:xfrm>
        </p:spPr>
        <p:txBody>
          <a:bodyPr/>
          <a:lstStyle/>
          <a:p>
            <a:pPr lvl="1"/>
            <a:endParaRPr lang="en-US" sz="2400" smtClean="0"/>
          </a:p>
          <a:p>
            <a:pPr lvl="1"/>
            <a:endParaRPr lang="en-US" sz="2400" smtClean="0"/>
          </a:p>
          <a:p>
            <a:endParaRPr lang="en-US" sz="2800" smtClean="0"/>
          </a:p>
        </p:txBody>
      </p:sp>
      <p:sp>
        <p:nvSpPr>
          <p:cNvPr id="40966" name="Text Box 7"/>
          <p:cNvSpPr txBox="1">
            <a:spLocks noChangeArrowheads="1"/>
          </p:cNvSpPr>
          <p:nvPr/>
        </p:nvSpPr>
        <p:spPr bwMode="auto">
          <a:xfrm>
            <a:off x="454025" y="1503363"/>
            <a:ext cx="3860800" cy="1187450"/>
          </a:xfrm>
          <a:prstGeom prst="rect">
            <a:avLst/>
          </a:prstGeom>
          <a:noFill/>
          <a:ln w="9525" algn="ctr">
            <a:noFill/>
            <a:miter lim="800000"/>
            <a:headEnd/>
            <a:tailEnd/>
          </a:ln>
        </p:spPr>
        <p:txBody>
          <a:bodyPr>
            <a:spAutoFit/>
          </a:bodyPr>
          <a:lstStyle/>
          <a:p>
            <a:pPr algn="ctr">
              <a:spcBef>
                <a:spcPct val="50000"/>
              </a:spcBef>
            </a:pPr>
            <a:r>
              <a:rPr lang="en-US" sz="2400">
                <a:solidFill>
                  <a:srgbClr val="080808"/>
                </a:solidFill>
                <a:latin typeface="Calibri" pitchFamily="34" charset="0"/>
              </a:rPr>
              <a:t>Iatrogenic Pneumothorax Rates from Central Venous Catheters (CVC’s)</a:t>
            </a:r>
          </a:p>
        </p:txBody>
      </p:sp>
      <p:sp>
        <p:nvSpPr>
          <p:cNvPr id="40967" name="Text Box 9"/>
          <p:cNvSpPr txBox="1">
            <a:spLocks noChangeArrowheads="1"/>
          </p:cNvSpPr>
          <p:nvPr/>
        </p:nvSpPr>
        <p:spPr bwMode="auto">
          <a:xfrm>
            <a:off x="4165600" y="1503363"/>
            <a:ext cx="4865688" cy="895350"/>
          </a:xfrm>
          <a:prstGeom prst="rect">
            <a:avLst/>
          </a:prstGeom>
          <a:noFill/>
          <a:ln w="9525" algn="ctr">
            <a:noFill/>
            <a:miter lim="800000"/>
            <a:headEnd/>
            <a:tailEnd/>
          </a:ln>
        </p:spPr>
        <p:txBody>
          <a:bodyPr>
            <a:spAutoFit/>
          </a:bodyPr>
          <a:lstStyle/>
          <a:p>
            <a:pPr lvl="1" algn="ctr">
              <a:spcBef>
                <a:spcPct val="20000"/>
              </a:spcBef>
              <a:buClr>
                <a:srgbClr val="003399"/>
              </a:buClr>
            </a:pPr>
            <a:r>
              <a:rPr lang="en-US" sz="2400">
                <a:solidFill>
                  <a:srgbClr val="000000"/>
                </a:solidFill>
                <a:latin typeface="Calibri" pitchFamily="34" charset="0"/>
              </a:rPr>
              <a:t>Sepsis-specific</a:t>
            </a:r>
          </a:p>
          <a:p>
            <a:pPr lvl="1" algn="ctr">
              <a:spcBef>
                <a:spcPct val="20000"/>
              </a:spcBef>
              <a:buClr>
                <a:srgbClr val="003399"/>
              </a:buClr>
            </a:pPr>
            <a:r>
              <a:rPr lang="en-US" sz="2400">
                <a:solidFill>
                  <a:srgbClr val="000000"/>
                </a:solidFill>
                <a:latin typeface="Calibri" pitchFamily="34" charset="0"/>
              </a:rPr>
              <a:t>Mortality Rates</a:t>
            </a:r>
          </a:p>
        </p:txBody>
      </p:sp>
      <p:sp>
        <p:nvSpPr>
          <p:cNvPr id="8" name="TextBox 7"/>
          <p:cNvSpPr txBox="1"/>
          <p:nvPr/>
        </p:nvSpPr>
        <p:spPr>
          <a:xfrm>
            <a:off x="1392730" y="6034990"/>
            <a:ext cx="7157545" cy="646331"/>
          </a:xfrm>
          <a:prstGeom prst="rect">
            <a:avLst/>
          </a:prstGeom>
          <a:noFill/>
        </p:spPr>
        <p:txBody>
          <a:bodyPr wrap="square" rtlCol="0">
            <a:spAutoFit/>
          </a:bodyPr>
          <a:lstStyle/>
          <a:p>
            <a:r>
              <a:rPr lang="en-US" sz="1200" dirty="0" smtClean="0"/>
              <a:t>Buckley J, Joyce B, Garcia AW, Jordan J, </a:t>
            </a:r>
            <a:r>
              <a:rPr lang="en-US" sz="1200" dirty="0" err="1" smtClean="0"/>
              <a:t>Scher</a:t>
            </a:r>
            <a:r>
              <a:rPr lang="en-US" sz="1200" dirty="0" smtClean="0"/>
              <a:t> E. Linking Residency Training Effectiveness to </a:t>
            </a:r>
          </a:p>
          <a:p>
            <a:r>
              <a:rPr lang="en-US" sz="1200" dirty="0" smtClean="0"/>
              <a:t>Clinical Outcomes:  A Quality Improvement Approach.  Joint Commission Journal on Quality and Patient </a:t>
            </a:r>
            <a:br>
              <a:rPr lang="en-US" sz="1200" dirty="0" smtClean="0"/>
            </a:br>
            <a:r>
              <a:rPr lang="en-US" sz="1200" dirty="0" smtClean="0"/>
              <a:t>Safety. 36;5. May, 2010</a:t>
            </a:r>
            <a:endParaRPr lang="en-US" sz="1200"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rrowheads="1"/>
          </p:cNvSpPr>
          <p:nvPr>
            <p:ph type="title"/>
          </p:nvPr>
        </p:nvSpPr>
        <p:spPr>
          <a:xfrm>
            <a:off x="301625" y="0"/>
            <a:ext cx="8510588" cy="1325563"/>
          </a:xfrm>
        </p:spPr>
        <p:txBody>
          <a:bodyPr/>
          <a:lstStyle/>
          <a:p>
            <a:r>
              <a:rPr lang="en-US" sz="3200" b="1" smtClean="0"/>
              <a:t>Iatrogenic Pneumothorax</a:t>
            </a:r>
          </a:p>
        </p:txBody>
      </p:sp>
      <p:sp>
        <p:nvSpPr>
          <p:cNvPr id="41987" name="Rectangle 5"/>
          <p:cNvSpPr>
            <a:spLocks noGrp="1" noRot="1" noChangeArrowheads="1"/>
          </p:cNvSpPr>
          <p:nvPr>
            <p:ph idx="1"/>
          </p:nvPr>
        </p:nvSpPr>
        <p:spPr>
          <a:xfrm>
            <a:off x="725214" y="1325563"/>
            <a:ext cx="8086999" cy="5181600"/>
          </a:xfrm>
        </p:spPr>
        <p:txBody>
          <a:bodyPr>
            <a:normAutofit/>
          </a:bodyPr>
          <a:lstStyle/>
          <a:p>
            <a:pPr>
              <a:lnSpc>
                <a:spcPct val="90000"/>
              </a:lnSpc>
            </a:pPr>
            <a:r>
              <a:rPr lang="en-US" sz="2400" dirty="0" smtClean="0"/>
              <a:t>PLAN:</a:t>
            </a:r>
          </a:p>
          <a:p>
            <a:pPr lvl="1">
              <a:lnSpc>
                <a:spcPct val="90000"/>
              </a:lnSpc>
            </a:pPr>
            <a:r>
              <a:rPr lang="en-US" sz="2400" dirty="0" smtClean="0"/>
              <a:t>Operational analysis: Residents place CVC’s</a:t>
            </a:r>
          </a:p>
          <a:p>
            <a:pPr lvl="1">
              <a:lnSpc>
                <a:spcPct val="90000"/>
              </a:lnSpc>
            </a:pPr>
            <a:r>
              <a:rPr lang="en-US" sz="2400" dirty="0" smtClean="0"/>
              <a:t>Resources were directed toward improving technical performance of this procedure</a:t>
            </a:r>
          </a:p>
          <a:p>
            <a:pPr>
              <a:lnSpc>
                <a:spcPct val="90000"/>
              </a:lnSpc>
            </a:pPr>
            <a:r>
              <a:rPr lang="en-US" sz="2400" dirty="0" smtClean="0"/>
              <a:t>DO:</a:t>
            </a:r>
          </a:p>
          <a:p>
            <a:pPr lvl="1">
              <a:lnSpc>
                <a:spcPct val="90000"/>
              </a:lnSpc>
            </a:pPr>
            <a:r>
              <a:rPr lang="en-US" sz="2400" dirty="0" smtClean="0"/>
              <a:t>Expand educational curriculum</a:t>
            </a:r>
          </a:p>
          <a:p>
            <a:pPr lvl="1">
              <a:lnSpc>
                <a:spcPct val="90000"/>
              </a:lnSpc>
            </a:pPr>
            <a:r>
              <a:rPr lang="en-US" sz="2400" dirty="0" smtClean="0"/>
              <a:t>Add simulation training </a:t>
            </a:r>
          </a:p>
          <a:p>
            <a:pPr>
              <a:lnSpc>
                <a:spcPct val="90000"/>
              </a:lnSpc>
            </a:pPr>
            <a:r>
              <a:rPr lang="en-US" sz="2400" dirty="0" smtClean="0"/>
              <a:t>STUDY:</a:t>
            </a:r>
          </a:p>
          <a:p>
            <a:pPr lvl="1">
              <a:lnSpc>
                <a:spcPct val="90000"/>
              </a:lnSpc>
            </a:pPr>
            <a:r>
              <a:rPr lang="en-US" sz="2400" dirty="0" smtClean="0"/>
              <a:t>Rates improved</a:t>
            </a:r>
          </a:p>
          <a:p>
            <a:pPr lvl="1">
              <a:lnSpc>
                <a:spcPct val="90000"/>
              </a:lnSpc>
            </a:pPr>
            <a:r>
              <a:rPr lang="en-US" sz="2400" dirty="0" smtClean="0"/>
              <a:t>Specific program elements reviewed</a:t>
            </a:r>
          </a:p>
          <a:p>
            <a:pPr>
              <a:lnSpc>
                <a:spcPct val="90000"/>
              </a:lnSpc>
            </a:pPr>
            <a:r>
              <a:rPr lang="en-US" sz="2400" dirty="0" smtClean="0"/>
              <a:t>ACT:</a:t>
            </a:r>
          </a:p>
          <a:p>
            <a:pPr lvl="1">
              <a:lnSpc>
                <a:spcPct val="90000"/>
              </a:lnSpc>
            </a:pPr>
            <a:r>
              <a:rPr lang="en-US" sz="2400" dirty="0" smtClean="0"/>
              <a:t>Expand use of ultrasound guidance, PICC’s</a:t>
            </a:r>
          </a:p>
        </p:txBody>
      </p:sp>
      <p:sp>
        <p:nvSpPr>
          <p:cNvPr id="4" name="Rectangle 3"/>
          <p:cNvSpPr/>
          <p:nvPr/>
        </p:nvSpPr>
        <p:spPr>
          <a:xfrm>
            <a:off x="1277008" y="6230938"/>
            <a:ext cx="7157544" cy="553998"/>
          </a:xfrm>
          <a:prstGeom prst="rect">
            <a:avLst/>
          </a:prstGeom>
        </p:spPr>
        <p:txBody>
          <a:bodyPr wrap="square">
            <a:spAutoFit/>
          </a:bodyPr>
          <a:lstStyle/>
          <a:p>
            <a:r>
              <a:rPr lang="en-US" sz="1000" dirty="0" smtClean="0"/>
              <a:t>Buckley J, Joyce B, Garcia AW, Jordan J, </a:t>
            </a:r>
            <a:r>
              <a:rPr lang="en-US" sz="1000" dirty="0" err="1" smtClean="0"/>
              <a:t>Scher</a:t>
            </a:r>
            <a:r>
              <a:rPr lang="en-US" sz="1000" dirty="0" smtClean="0"/>
              <a:t> E. Linking Residency Training Effectiveness to </a:t>
            </a:r>
          </a:p>
          <a:p>
            <a:r>
              <a:rPr lang="en-US" sz="1000" dirty="0" smtClean="0"/>
              <a:t>Clinical Outcomes:  A Quality Improvement Approach.  Joint Commission Journal on Quality and Patient </a:t>
            </a:r>
            <a:br>
              <a:rPr lang="en-US" sz="1000" dirty="0" smtClean="0"/>
            </a:br>
            <a:r>
              <a:rPr lang="en-US" sz="1000" dirty="0" smtClean="0"/>
              <a:t>Safety. 36;5. May, 2010</a:t>
            </a:r>
            <a:endParaRPr lang="en-US" sz="1000"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188" name="Rectangle 4"/>
          <p:cNvSpPr>
            <a:spLocks noGrp="1" noRot="1" noChangeArrowheads="1"/>
          </p:cNvSpPr>
          <p:nvPr>
            <p:ph type="title"/>
          </p:nvPr>
        </p:nvSpPr>
        <p:spPr/>
        <p:txBody>
          <a:bodyPr rtlCol="0">
            <a:normAutofit fontScale="90000"/>
          </a:bodyPr>
          <a:lstStyle/>
          <a:p>
            <a:pPr fontAlgn="auto">
              <a:spcAft>
                <a:spcPts val="0"/>
              </a:spcAft>
              <a:defRPr/>
            </a:pPr>
            <a:r>
              <a:rPr lang="en-US" sz="3600"/>
              <a:t>Pneumothorax rate</a:t>
            </a:r>
            <a:r>
              <a:rPr lang="en-US"/>
              <a:t>:  </a:t>
            </a:r>
            <a:br>
              <a:rPr lang="en-US"/>
            </a:br>
            <a:r>
              <a:rPr lang="en-US" sz="3200"/>
              <a:t>Occurences / Patients-at-risk</a:t>
            </a:r>
          </a:p>
        </p:txBody>
      </p:sp>
      <p:graphicFrame>
        <p:nvGraphicFramePr>
          <p:cNvPr id="2050" name="Object 2"/>
          <p:cNvGraphicFramePr>
            <a:graphicFrameLocks noChangeAspect="1"/>
          </p:cNvGraphicFramePr>
          <p:nvPr>
            <p:ph idx="1"/>
          </p:nvPr>
        </p:nvGraphicFramePr>
        <p:xfrm>
          <a:off x="457200" y="1417638"/>
          <a:ext cx="8229600" cy="4033837"/>
        </p:xfrm>
        <a:graphic>
          <a:graphicData uri="http://schemas.openxmlformats.org/presentationml/2006/ole">
            <p:oleObj spid="_x0000_s2050" name="Worksheet" r:id="rId4" imgW="6606641" imgH="3238555" progId="Excel.Sheet.8">
              <p:embed/>
            </p:oleObj>
          </a:graphicData>
        </a:graphic>
      </p:graphicFrame>
      <p:sp>
        <p:nvSpPr>
          <p:cNvPr id="6" name="TextBox 5"/>
          <p:cNvSpPr txBox="1"/>
          <p:nvPr/>
        </p:nvSpPr>
        <p:spPr>
          <a:xfrm>
            <a:off x="1213946" y="5451476"/>
            <a:ext cx="7472854" cy="369332"/>
          </a:xfrm>
          <a:prstGeom prst="rect">
            <a:avLst/>
          </a:prstGeom>
          <a:noFill/>
        </p:spPr>
        <p:txBody>
          <a:bodyPr wrap="square" rtlCol="0">
            <a:spAutoFit/>
          </a:bodyPr>
          <a:lstStyle/>
          <a:p>
            <a:r>
              <a:rPr lang="en-US" dirty="0" smtClean="0"/>
              <a:t>Iatrogenic </a:t>
            </a:r>
            <a:r>
              <a:rPr lang="en-US" dirty="0" err="1" smtClean="0"/>
              <a:t>pneumothorax</a:t>
            </a:r>
            <a:r>
              <a:rPr lang="en-US" dirty="0" smtClean="0"/>
              <a:t> rates decreased from .31% to .17% X² p&lt;.001</a:t>
            </a:r>
            <a:endParaRPr lang="en-US" dirty="0"/>
          </a:p>
        </p:txBody>
      </p:sp>
      <p:sp>
        <p:nvSpPr>
          <p:cNvPr id="7" name="Rectangle 6"/>
          <p:cNvSpPr/>
          <p:nvPr/>
        </p:nvSpPr>
        <p:spPr>
          <a:xfrm>
            <a:off x="1213946" y="5980836"/>
            <a:ext cx="7110247" cy="600164"/>
          </a:xfrm>
          <a:prstGeom prst="rect">
            <a:avLst/>
          </a:prstGeom>
        </p:spPr>
        <p:txBody>
          <a:bodyPr wrap="square">
            <a:spAutoFit/>
          </a:bodyPr>
          <a:lstStyle/>
          <a:p>
            <a:r>
              <a:rPr lang="en-US" sz="1100" dirty="0" smtClean="0"/>
              <a:t>Buckley J, Joyce B, Garcia AW, Jordan J, </a:t>
            </a:r>
            <a:r>
              <a:rPr lang="en-US" sz="1100" dirty="0" err="1" smtClean="0"/>
              <a:t>Scher</a:t>
            </a:r>
            <a:r>
              <a:rPr lang="en-US" sz="1100" dirty="0" smtClean="0"/>
              <a:t> E. Linking Residency Training Effectiveness to </a:t>
            </a:r>
          </a:p>
          <a:p>
            <a:r>
              <a:rPr lang="en-US" sz="1100" dirty="0" smtClean="0"/>
              <a:t>Clinical Outcomes:  A Quality Improvement Approach.  Joint Commission Journal on Quality and Patient </a:t>
            </a:r>
            <a:br>
              <a:rPr lang="en-US" sz="1100" dirty="0" smtClean="0"/>
            </a:br>
            <a:r>
              <a:rPr lang="en-US" sz="1100" dirty="0" smtClean="0"/>
              <a:t>Safety. 36;5. May, 2010</a:t>
            </a:r>
            <a:endParaRPr lang="en-US" sz="1100"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cycle</a:t>
            </a:r>
            <a:endParaRPr lang="en-US" dirty="0"/>
          </a:p>
        </p:txBody>
      </p:sp>
      <p:sp>
        <p:nvSpPr>
          <p:cNvPr id="3" name="Content Placeholder 2"/>
          <p:cNvSpPr>
            <a:spLocks noGrp="1"/>
          </p:cNvSpPr>
          <p:nvPr>
            <p:ph idx="1"/>
          </p:nvPr>
        </p:nvSpPr>
        <p:spPr/>
        <p:txBody>
          <a:bodyPr>
            <a:normAutofit lnSpcReduction="10000"/>
          </a:bodyPr>
          <a:lstStyle/>
          <a:p>
            <a:r>
              <a:rPr lang="en-US" sz="2800" dirty="0" smtClean="0"/>
              <a:t>Identified possible confounding variables  (time of day; staffing levels; emergent vs. urgent; faculty vs. fellow)</a:t>
            </a:r>
          </a:p>
          <a:p>
            <a:r>
              <a:rPr lang="en-US" sz="2800" dirty="0" smtClean="0"/>
              <a:t>Educational training expanded to include residents rotating to MICU</a:t>
            </a:r>
          </a:p>
          <a:p>
            <a:r>
              <a:rPr lang="en-US" sz="2800" dirty="0" smtClean="0"/>
              <a:t>Continued to use national benchmarks to compare complication and bloodstream infections and track progress</a:t>
            </a:r>
          </a:p>
          <a:p>
            <a:r>
              <a:rPr lang="en-US" sz="2800" dirty="0" smtClean="0"/>
              <a:t>Institution began to use PICCs over CVC when possible</a:t>
            </a:r>
            <a:endParaRPr lang="en-US" sz="280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rrowheads="1"/>
          </p:cNvSpPr>
          <p:nvPr>
            <p:ph type="title"/>
          </p:nvPr>
        </p:nvSpPr>
        <p:spPr/>
        <p:txBody>
          <a:bodyPr/>
          <a:lstStyle/>
          <a:p>
            <a:r>
              <a:rPr lang="en-US" dirty="0" smtClean="0"/>
              <a:t>Lessons Learned</a:t>
            </a:r>
          </a:p>
        </p:txBody>
      </p:sp>
      <p:sp>
        <p:nvSpPr>
          <p:cNvPr id="45059" name="Rectangle 3"/>
          <p:cNvSpPr>
            <a:spLocks noGrp="1" noRot="1" noChangeArrowheads="1"/>
          </p:cNvSpPr>
          <p:nvPr>
            <p:ph idx="1"/>
          </p:nvPr>
        </p:nvSpPr>
        <p:spPr>
          <a:xfrm>
            <a:off x="301625" y="1587500"/>
            <a:ext cx="8682038" cy="4422775"/>
          </a:xfrm>
        </p:spPr>
        <p:txBody>
          <a:bodyPr/>
          <a:lstStyle/>
          <a:p>
            <a:r>
              <a:rPr lang="en-US" sz="2800" dirty="0" smtClean="0"/>
              <a:t>Training programs can compare their clinical outcomes to widely </a:t>
            </a:r>
            <a:r>
              <a:rPr lang="en-US" sz="2800" dirty="0" smtClean="0"/>
              <a:t>available </a:t>
            </a:r>
            <a:r>
              <a:rPr lang="en-US" sz="2800" dirty="0" smtClean="0"/>
              <a:t>national benchmarks</a:t>
            </a:r>
          </a:p>
          <a:p>
            <a:r>
              <a:rPr lang="en-US" sz="2800" dirty="0" smtClean="0"/>
              <a:t>A </a:t>
            </a:r>
            <a:r>
              <a:rPr lang="en-US" sz="2800" b="1" i="1" dirty="0" smtClean="0">
                <a:solidFill>
                  <a:srgbClr val="000000"/>
                </a:solidFill>
              </a:rPr>
              <a:t>Plan-Do-Study-Act</a:t>
            </a:r>
            <a:r>
              <a:rPr lang="en-US" sz="2800" dirty="0" smtClean="0"/>
              <a:t> cycle can efficiently improve training program performance</a:t>
            </a:r>
          </a:p>
          <a:p>
            <a:r>
              <a:rPr lang="en-US" sz="2800" dirty="0" smtClean="0"/>
              <a:t>Isolating the individual role of a trainee is difficult given the collaborative nature of delivered care</a:t>
            </a:r>
          </a:p>
          <a:p>
            <a:pPr>
              <a:buFont typeface="Wingdings" pitchFamily="2" charset="2"/>
              <a:buNone/>
            </a:pPr>
            <a:endParaRPr lang="en-US" sz="2800" dirty="0" smtClean="0"/>
          </a:p>
          <a:p>
            <a:endParaRPr lang="en-US" sz="2800" dirty="0" smtClean="0"/>
          </a:p>
        </p:txBody>
      </p:sp>
      <p:sp>
        <p:nvSpPr>
          <p:cNvPr id="4" name="Rectangle 3"/>
          <p:cNvSpPr/>
          <p:nvPr/>
        </p:nvSpPr>
        <p:spPr>
          <a:xfrm>
            <a:off x="1182415" y="6010275"/>
            <a:ext cx="7204840" cy="646331"/>
          </a:xfrm>
          <a:prstGeom prst="rect">
            <a:avLst/>
          </a:prstGeom>
        </p:spPr>
        <p:txBody>
          <a:bodyPr wrap="square">
            <a:spAutoFit/>
          </a:bodyPr>
          <a:lstStyle/>
          <a:p>
            <a:r>
              <a:rPr lang="en-US" sz="1200" dirty="0" smtClean="0"/>
              <a:t>Buckley J, Joyce B, Garcia AW, Jordan J, </a:t>
            </a:r>
            <a:r>
              <a:rPr lang="en-US" sz="1200" dirty="0" err="1" smtClean="0"/>
              <a:t>Scher</a:t>
            </a:r>
            <a:r>
              <a:rPr lang="en-US" sz="1200" dirty="0" smtClean="0"/>
              <a:t> E. Linking Residency Training Effectiveness to Clinical Outcomes:  A Quality Improvement Approach.  Joint Commission Journal on Quality and Patient Safety. 36;5. May, 2010</a:t>
            </a:r>
            <a:endParaRPr lang="en-US" sz="1200"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Small Group Breakouts</a:t>
            </a:r>
            <a:endParaRPr lang="en-US" dirty="0"/>
          </a:p>
        </p:txBody>
      </p:sp>
      <p:sp>
        <p:nvSpPr>
          <p:cNvPr id="3" name="Content Placeholder 2"/>
          <p:cNvSpPr>
            <a:spLocks noGrp="1"/>
          </p:cNvSpPr>
          <p:nvPr>
            <p:ph idx="1"/>
          </p:nvPr>
        </p:nvSpPr>
        <p:spPr/>
        <p:txBody>
          <a:bodyPr/>
          <a:lstStyle/>
          <a:p>
            <a:r>
              <a:rPr lang="en-US" dirty="0" smtClean="0"/>
              <a:t>Discuss three new ideas you heard today and apply them to your program. (10 minutes)</a:t>
            </a:r>
          </a:p>
          <a:p>
            <a:r>
              <a:rPr lang="en-US" dirty="0" smtClean="0"/>
              <a:t>How does the new paradigm change your perception of medical education? (10 minutes)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smtClean="0"/>
              <a:t>	“Self regulation is a fundamental professional responsibility, and the system for educating physicians answers to the public for the graduates it produces…”</a:t>
            </a:r>
          </a:p>
          <a:p>
            <a:pPr>
              <a:buNone/>
            </a:pPr>
            <a:endParaRPr lang="en-US" dirty="0" smtClean="0"/>
          </a:p>
          <a:p>
            <a:pPr algn="ctr">
              <a:buNone/>
            </a:pPr>
            <a:r>
              <a:rPr lang="en-US" dirty="0" smtClean="0"/>
              <a:t>Thomas J. </a:t>
            </a:r>
            <a:r>
              <a:rPr lang="en-US" dirty="0" err="1" smtClean="0"/>
              <a:t>Nasca</a:t>
            </a:r>
            <a:r>
              <a:rPr lang="en-US" dirty="0" smtClean="0"/>
              <a:t>, M.D., M.A.C.P.</a:t>
            </a:r>
            <a:endParaRPr lang="en-US" dirty="0"/>
          </a:p>
        </p:txBody>
      </p:sp>
      <p:sp>
        <p:nvSpPr>
          <p:cNvPr id="4" name="TextBox 3"/>
          <p:cNvSpPr txBox="1"/>
          <p:nvPr/>
        </p:nvSpPr>
        <p:spPr>
          <a:xfrm>
            <a:off x="1903751" y="5771213"/>
            <a:ext cx="5831174" cy="923330"/>
          </a:xfrm>
          <a:prstGeom prst="rect">
            <a:avLst/>
          </a:prstGeom>
          <a:noFill/>
        </p:spPr>
        <p:txBody>
          <a:bodyPr wrap="square" rtlCol="0">
            <a:spAutoFit/>
          </a:bodyPr>
          <a:lstStyle/>
          <a:p>
            <a:r>
              <a:rPr lang="en-US" dirty="0" err="1" smtClean="0"/>
              <a:t>Mccullough</a:t>
            </a:r>
            <a:r>
              <a:rPr lang="en-US" dirty="0" smtClean="0"/>
              <a:t> LB.  An ethical framework for the responsible leadership of accountable care organizations.  Am J Med </a:t>
            </a:r>
            <a:r>
              <a:rPr lang="en-US" dirty="0" err="1" smtClean="0"/>
              <a:t>Qual</a:t>
            </a:r>
            <a:r>
              <a:rPr lang="en-US" dirty="0" smtClean="0"/>
              <a:t> 2011 Nov 23. </a:t>
            </a:r>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Small Group Breakouts</a:t>
            </a:r>
            <a:endParaRPr lang="en-US" dirty="0"/>
          </a:p>
        </p:txBody>
      </p:sp>
      <p:sp>
        <p:nvSpPr>
          <p:cNvPr id="3" name="Content Placeholder 2"/>
          <p:cNvSpPr>
            <a:spLocks noGrp="1"/>
          </p:cNvSpPr>
          <p:nvPr>
            <p:ph idx="1"/>
          </p:nvPr>
        </p:nvSpPr>
        <p:spPr/>
        <p:txBody>
          <a:bodyPr>
            <a:normAutofit lnSpcReduction="10000"/>
          </a:bodyPr>
          <a:lstStyle/>
          <a:p>
            <a:r>
              <a:rPr lang="en-US" dirty="0" smtClean="0"/>
              <a:t>OUWB – </a:t>
            </a:r>
            <a:r>
              <a:rPr lang="en-US" dirty="0" smtClean="0"/>
              <a:t>Discuss how a PDSA cycle might be used in UME.  What data would you use?  </a:t>
            </a:r>
            <a:r>
              <a:rPr lang="en-US" smtClean="0"/>
              <a:t>Educational intervention?</a:t>
            </a:r>
            <a:endParaRPr lang="en-US" dirty="0" smtClean="0"/>
          </a:p>
          <a:p>
            <a:r>
              <a:rPr lang="en-US" dirty="0" smtClean="0"/>
              <a:t>WBH-Discuss how a PDSA cycle may be used in residency training programs using both ACGME mandated outcomes and clinical outcomes</a:t>
            </a:r>
          </a:p>
          <a:p>
            <a:r>
              <a:rPr lang="en-US" dirty="0" smtClean="0"/>
              <a:t>Troy – How might PDSA cycle be used to evaluate clerkships?</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7185" y="2038662"/>
            <a:ext cx="7772400" cy="1362075"/>
          </a:xfrm>
        </p:spPr>
        <p:txBody>
          <a:bodyPr/>
          <a:lstStyle/>
          <a:p>
            <a:pPr algn="ctr"/>
            <a:r>
              <a:rPr lang="en-US" dirty="0" smtClean="0"/>
              <a:t>The Shift to Educational Outcomes</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Competency-Based Medical Education (CBME)</a:t>
            </a:r>
            <a:endParaRPr lang="en-US" dirty="0"/>
          </a:p>
        </p:txBody>
      </p:sp>
      <p:sp>
        <p:nvSpPr>
          <p:cNvPr id="3" name="Content Placeholder 2"/>
          <p:cNvSpPr>
            <a:spLocks noGrp="1"/>
          </p:cNvSpPr>
          <p:nvPr>
            <p:ph idx="1"/>
          </p:nvPr>
        </p:nvSpPr>
        <p:spPr/>
        <p:txBody>
          <a:bodyPr/>
          <a:lstStyle/>
          <a:p>
            <a:pPr>
              <a:buNone/>
            </a:pPr>
            <a:r>
              <a:rPr lang="en-US" dirty="0" smtClean="0"/>
              <a:t>	CBME is an </a:t>
            </a:r>
            <a:r>
              <a:rPr lang="en-US" u="sng" dirty="0" smtClean="0"/>
              <a:t>outcomes-based approach </a:t>
            </a:r>
            <a:r>
              <a:rPr lang="en-US" dirty="0" smtClean="0"/>
              <a:t>to the design, implementation, assessment, and evaluation of a medical education program using an </a:t>
            </a:r>
            <a:r>
              <a:rPr lang="en-US" u="sng" dirty="0" smtClean="0"/>
              <a:t>organizing framework of competencies.</a:t>
            </a:r>
          </a:p>
          <a:p>
            <a:pPr>
              <a:buNone/>
            </a:pPr>
            <a:endParaRPr lang="en-US" dirty="0" smtClean="0"/>
          </a:p>
          <a:p>
            <a:pPr>
              <a:buNone/>
            </a:pPr>
            <a:r>
              <a:rPr lang="en-US" sz="2400" dirty="0" smtClean="0"/>
              <a:t>The International CBME Collaborators, 2009</a:t>
            </a:r>
            <a:endParaRPr lang="en-US" sz="2400" dirty="0"/>
          </a:p>
        </p:txBody>
      </p:sp>
      <p:sp>
        <p:nvSpPr>
          <p:cNvPr id="4" name="TextBox 3"/>
          <p:cNvSpPr txBox="1"/>
          <p:nvPr/>
        </p:nvSpPr>
        <p:spPr>
          <a:xfrm rot="10800000" flipV="1">
            <a:off x="1781503" y="5877898"/>
            <a:ext cx="6672949" cy="923330"/>
          </a:xfrm>
          <a:prstGeom prst="rect">
            <a:avLst/>
          </a:prstGeom>
          <a:noFill/>
        </p:spPr>
        <p:txBody>
          <a:bodyPr wrap="square" rtlCol="0">
            <a:spAutoFit/>
          </a:bodyPr>
          <a:lstStyle/>
          <a:p>
            <a:r>
              <a:rPr lang="en-US" dirty="0" smtClean="0"/>
              <a:t>Frank, JR, Snell LS, ten </a:t>
            </a:r>
            <a:r>
              <a:rPr lang="en-US" dirty="0" err="1" smtClean="0"/>
              <a:t>Cate</a:t>
            </a:r>
            <a:r>
              <a:rPr lang="en-US" dirty="0" smtClean="0"/>
              <a:t> O, et al.  Competency-based medical education:  theory to practice.  Med Teach. 2010;32:638-645</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a:t>
            </a:r>
            <a:endParaRPr lang="en-US" dirty="0"/>
          </a:p>
        </p:txBody>
      </p:sp>
      <p:sp>
        <p:nvSpPr>
          <p:cNvPr id="3" name="Content Placeholder 2"/>
          <p:cNvSpPr>
            <a:spLocks noGrp="1"/>
          </p:cNvSpPr>
          <p:nvPr>
            <p:ph idx="1"/>
          </p:nvPr>
        </p:nvSpPr>
        <p:spPr>
          <a:xfrm>
            <a:off x="457200" y="1417638"/>
            <a:ext cx="8229600" cy="4525963"/>
          </a:xfrm>
        </p:spPr>
        <p:txBody>
          <a:bodyPr>
            <a:normAutofit/>
          </a:bodyPr>
          <a:lstStyle/>
          <a:p>
            <a:r>
              <a:rPr lang="en-US" dirty="0" smtClean="0"/>
              <a:t>Competency (-</a:t>
            </a:r>
            <a:r>
              <a:rPr lang="en-US" dirty="0" err="1" smtClean="0"/>
              <a:t>ies</a:t>
            </a:r>
            <a:r>
              <a:rPr lang="en-US" dirty="0" smtClean="0"/>
              <a:t>) –</a:t>
            </a:r>
            <a:r>
              <a:rPr lang="en-US" u="sng" dirty="0" smtClean="0"/>
              <a:t>broad domains </a:t>
            </a:r>
            <a:r>
              <a:rPr lang="en-US" dirty="0" smtClean="0"/>
              <a:t>of knowledge, skills, and attitudes the learner needs to demonstrate</a:t>
            </a:r>
          </a:p>
          <a:p>
            <a:r>
              <a:rPr lang="en-US" dirty="0" smtClean="0"/>
              <a:t>Competent – possessing the </a:t>
            </a:r>
            <a:r>
              <a:rPr lang="en-US" u="sng" dirty="0" smtClean="0"/>
              <a:t>required abilities in all domains</a:t>
            </a:r>
            <a:r>
              <a:rPr lang="en-US" dirty="0" smtClean="0"/>
              <a:t> in a </a:t>
            </a:r>
            <a:r>
              <a:rPr lang="en-US" u="sng" dirty="0" smtClean="0"/>
              <a:t>certain context </a:t>
            </a:r>
            <a:r>
              <a:rPr lang="en-US" dirty="0" smtClean="0"/>
              <a:t>at </a:t>
            </a:r>
            <a:r>
              <a:rPr lang="en-US" u="sng" dirty="0" smtClean="0"/>
              <a:t>a defined stage </a:t>
            </a:r>
            <a:r>
              <a:rPr lang="en-US" dirty="0" smtClean="0"/>
              <a:t>of medical education or practice; multidimensional; composed of many competencies</a:t>
            </a:r>
          </a:p>
          <a:p>
            <a:endParaRPr lang="en-US" dirty="0"/>
          </a:p>
        </p:txBody>
      </p:sp>
      <p:sp>
        <p:nvSpPr>
          <p:cNvPr id="4" name="TextBox 3"/>
          <p:cNvSpPr txBox="1"/>
          <p:nvPr/>
        </p:nvSpPr>
        <p:spPr>
          <a:xfrm>
            <a:off x="1484026" y="5802997"/>
            <a:ext cx="7202774" cy="646331"/>
          </a:xfrm>
          <a:prstGeom prst="rect">
            <a:avLst/>
          </a:prstGeom>
          <a:noFill/>
        </p:spPr>
        <p:txBody>
          <a:bodyPr wrap="square" rtlCol="0">
            <a:spAutoFit/>
          </a:bodyPr>
          <a:lstStyle/>
          <a:p>
            <a:r>
              <a:rPr lang="en-US" dirty="0" smtClean="0"/>
              <a:t>Frank, JR, Snell LS, ten </a:t>
            </a:r>
            <a:r>
              <a:rPr lang="en-US" dirty="0" err="1" smtClean="0"/>
              <a:t>Cate</a:t>
            </a:r>
            <a:r>
              <a:rPr lang="en-US" dirty="0" smtClean="0"/>
              <a:t> O, et al.  Competency-based medical education:  theory to practice.  Med Teach. 2010;32:638-645</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4102</TotalTime>
  <Words>2529</Words>
  <Application>Microsoft Office PowerPoint</Application>
  <PresentationFormat>On-screen Show (4:3)</PresentationFormat>
  <Paragraphs>421</Paragraphs>
  <Slides>60</Slides>
  <Notes>16</Notes>
  <HiddenSlides>0</HiddenSlides>
  <MMClips>0</MMClips>
  <ScaleCrop>false</ScaleCrop>
  <HeadingPairs>
    <vt:vector size="6" baseType="variant">
      <vt:variant>
        <vt:lpstr>Theme</vt:lpstr>
      </vt:variant>
      <vt:variant>
        <vt:i4>10</vt:i4>
      </vt:variant>
      <vt:variant>
        <vt:lpstr>Embedded OLE Servers</vt:lpstr>
      </vt:variant>
      <vt:variant>
        <vt:i4>1</vt:i4>
      </vt:variant>
      <vt:variant>
        <vt:lpstr>Slide Titles</vt:lpstr>
      </vt:variant>
      <vt:variant>
        <vt:i4>60</vt:i4>
      </vt:variant>
    </vt:vector>
  </HeadingPairs>
  <TitlesOfParts>
    <vt:vector size="71" baseType="lpstr">
      <vt:lpstr>Office Theme</vt:lpstr>
      <vt:lpstr>3_Office Theme</vt:lpstr>
      <vt:lpstr>1_Office Theme</vt:lpstr>
      <vt:lpstr>2_Office Theme</vt:lpstr>
      <vt:lpstr>4_Office Theme</vt:lpstr>
      <vt:lpstr>5_Office Theme</vt:lpstr>
      <vt:lpstr>6_Office Theme</vt:lpstr>
      <vt:lpstr>7_Office Theme</vt:lpstr>
      <vt:lpstr>8_Office Theme</vt:lpstr>
      <vt:lpstr>9_Office Theme</vt:lpstr>
      <vt:lpstr>Worksheet</vt:lpstr>
      <vt:lpstr>Slide 1</vt:lpstr>
      <vt:lpstr> Educational Outcomes Across the Continuum Competencies, Milestones, EPAs, What Next?   Barbara L. Joyce, PhD Associate Professor Director of Curriculum Evaluation</vt:lpstr>
      <vt:lpstr>Objectives</vt:lpstr>
      <vt:lpstr>Changing Times and Changing Paradigms</vt:lpstr>
      <vt:lpstr>Public Expectations</vt:lpstr>
      <vt:lpstr>Slide 6</vt:lpstr>
      <vt:lpstr>The Shift to Educational Outcomes</vt:lpstr>
      <vt:lpstr>Competency-Based Medical Education (CBME)</vt:lpstr>
      <vt:lpstr>Definitions</vt:lpstr>
      <vt:lpstr>Slide 10</vt:lpstr>
      <vt:lpstr>Entrustable Professional Activities (EPAs)</vt:lpstr>
      <vt:lpstr>AAMC Competencies (Introduced 7/13)</vt:lpstr>
      <vt:lpstr>LCME ED 1A</vt:lpstr>
      <vt:lpstr>ACGME Competencies  ( Introduced 2002)</vt:lpstr>
      <vt:lpstr>Example of a Sub-Competency</vt:lpstr>
      <vt:lpstr>Example of a Milestone</vt:lpstr>
      <vt:lpstr>Slide 17</vt:lpstr>
      <vt:lpstr>Progression of Competence- Key Transition Points</vt:lpstr>
      <vt:lpstr>Nice…But, What Does It Mean for Medical Education?</vt:lpstr>
      <vt:lpstr>Learner Outcomes: Direct Measures of Learning</vt:lpstr>
      <vt:lpstr>Assessment</vt:lpstr>
      <vt:lpstr>Miller’s Pyramid</vt:lpstr>
      <vt:lpstr>Formative Assessment vs. Summative Assessment</vt:lpstr>
      <vt:lpstr>IN UME…</vt:lpstr>
      <vt:lpstr> Assessing AAMC Entrustable Professional Activities (EPAs) </vt:lpstr>
      <vt:lpstr>Examples of an  EPA (UME)</vt:lpstr>
      <vt:lpstr>So, How Do We Measure Competencies and EPAs?</vt:lpstr>
      <vt:lpstr> The REALLY Big Questions for UME</vt:lpstr>
      <vt:lpstr>More Questions Then Answers…</vt:lpstr>
      <vt:lpstr>What Can UME Learn From GME?</vt:lpstr>
      <vt:lpstr>What Can UME Learn From GME?</vt:lpstr>
      <vt:lpstr>IN GME…</vt:lpstr>
      <vt:lpstr>A Core Assessment System </vt:lpstr>
      <vt:lpstr>A Core Assessment System (con’t) </vt:lpstr>
      <vt:lpstr>A Core Assessment System (con’t) </vt:lpstr>
      <vt:lpstr>Assessment Tools (From Another Perspective)</vt:lpstr>
      <vt:lpstr>Milestone Measurement</vt:lpstr>
      <vt:lpstr>Milestone Assessment</vt:lpstr>
      <vt:lpstr>Clinical Competency Committee</vt:lpstr>
      <vt:lpstr>Keys to Assessing Competence</vt:lpstr>
      <vt:lpstr>Program/Curricular Outcomes Indirect Measures of Learning</vt:lpstr>
      <vt:lpstr>LCME Required Program Data</vt:lpstr>
      <vt:lpstr>Big Questions for UME</vt:lpstr>
      <vt:lpstr>ACGME Required Program Data</vt:lpstr>
      <vt:lpstr>ACGME Required Program Outcomes</vt:lpstr>
      <vt:lpstr>ACGME Required Program Outcomes</vt:lpstr>
      <vt:lpstr>Program Evaluation Committee</vt:lpstr>
      <vt:lpstr>What is Program Evaluation and Improvement?</vt:lpstr>
      <vt:lpstr>Why is Program Evaluation and Improvement Important?</vt:lpstr>
      <vt:lpstr>The Shewhart Cycle - The Deming Wheel</vt:lpstr>
      <vt:lpstr>Educational Quality Improvement</vt:lpstr>
      <vt:lpstr>Educational Quality Improvement</vt:lpstr>
      <vt:lpstr>Educational Quality Improvement</vt:lpstr>
      <vt:lpstr>Results:  Two areas were identified with performance performance below national averages</vt:lpstr>
      <vt:lpstr>Iatrogenic Pneumothorax</vt:lpstr>
      <vt:lpstr>Pneumothorax rate:   Occurences / Patients-at-risk</vt:lpstr>
      <vt:lpstr>Next cycle</vt:lpstr>
      <vt:lpstr>Lessons Learned</vt:lpstr>
      <vt:lpstr>Small Group Breakouts</vt:lpstr>
      <vt:lpstr>Small Group Breakouts</vt:lpstr>
    </vt:vector>
  </TitlesOfParts>
  <Company>Oakland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Debra Lashbrook</dc:creator>
  <cp:lastModifiedBy>Barbara L. Joyce</cp:lastModifiedBy>
  <cp:revision>293</cp:revision>
  <cp:lastPrinted>2011-03-21T19:57:44Z</cp:lastPrinted>
  <dcterms:created xsi:type="dcterms:W3CDTF">2009-10-20T17:50:59Z</dcterms:created>
  <dcterms:modified xsi:type="dcterms:W3CDTF">2014-05-16T14:38:49Z</dcterms:modified>
</cp:coreProperties>
</file>