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>
      <p:cViewPr>
        <p:scale>
          <a:sx n="208" d="100"/>
          <a:sy n="208" d="100"/>
        </p:scale>
        <p:origin x="1164" y="18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2F23D-AC18-4B5E-B7C9-27E3F32BF8B6}" type="doc">
      <dgm:prSet loTypeId="urn:microsoft.com/office/officeart/2005/8/layout/hierarchy6" loCatId="hierarchy" qsTypeId="urn:microsoft.com/office/officeart/2005/8/quickstyle/simple4#2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AFFCC44-A296-4BCF-8268-9BE428923E4E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Superintendents Advisory Board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119DD6-4A00-4A10-B7B4-55F0ED8C9470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Superintendents Executive Leadership Institute</a:t>
          </a:r>
        </a:p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(Dr. Klein)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1E652C-09D4-4D5A-BD24-D7DFA329AF66}" type="sibTrans" cxnId="{61FD69FE-2F9E-4577-B47E-A6A5D1497AF5}">
      <dgm:prSet/>
      <dgm:spPr/>
      <dgm:t>
        <a:bodyPr/>
        <a:lstStyle/>
        <a:p>
          <a:endParaRPr lang="en-US"/>
        </a:p>
      </dgm:t>
    </dgm:pt>
    <dgm:pt modelId="{0FD0EE64-5EB9-44F7-90A8-4E6D41C91FEE}" type="parTrans" cxnId="{61FD69FE-2F9E-4577-B47E-A6A5D1497AF5}">
      <dgm:prSet/>
      <dgm:spPr/>
      <dgm:t>
        <a:bodyPr/>
        <a:lstStyle/>
        <a:p>
          <a:endParaRPr lang="en-US"/>
        </a:p>
      </dgm:t>
    </dgm:pt>
    <dgm:pt modelId="{66EF9184-321F-463E-B978-96EE367B8451}" type="sibTrans" cxnId="{5317EDFC-1440-42BA-BD40-3114BF3B4EB7}">
      <dgm:prSet/>
      <dgm:spPr/>
      <dgm:t>
        <a:bodyPr/>
        <a:lstStyle/>
        <a:p>
          <a:endParaRPr lang="en-US"/>
        </a:p>
      </dgm:t>
    </dgm:pt>
    <dgm:pt modelId="{E1534136-FFBC-4188-8306-0FEC00941F00}" type="parTrans" cxnId="{5317EDFC-1440-42BA-BD40-3114BF3B4EB7}">
      <dgm:prSet/>
      <dgm:spPr/>
      <dgm:t>
        <a:bodyPr/>
        <a:lstStyle/>
        <a:p>
          <a:endParaRPr lang="en-US"/>
        </a:p>
      </dgm:t>
    </dgm:pt>
    <dgm:pt modelId="{1022E950-E7AE-491C-BE19-5E9204E0DBA1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2200" b="1" dirty="0" smtClean="0"/>
            <a:t>Galileo Institute for Teacher Leadership at Oakland University</a:t>
          </a:r>
          <a:endParaRPr lang="en-US" sz="2200" b="1" dirty="0"/>
        </a:p>
      </dgm:t>
    </dgm:pt>
    <dgm:pt modelId="{0126EDE0-D134-4C7F-A810-ED461514A40D}" type="parTrans" cxnId="{CD3DB66C-AA77-4809-BA83-7F02A5D50186}">
      <dgm:prSet/>
      <dgm:spPr/>
      <dgm:t>
        <a:bodyPr/>
        <a:lstStyle/>
        <a:p>
          <a:endParaRPr lang="en-US"/>
        </a:p>
      </dgm:t>
    </dgm:pt>
    <dgm:pt modelId="{3E2B0D54-28CB-4849-A624-C8B851B7A252}" type="sibTrans" cxnId="{CD3DB66C-AA77-4809-BA83-7F02A5D50186}">
      <dgm:prSet/>
      <dgm:spPr/>
      <dgm:t>
        <a:bodyPr/>
        <a:lstStyle/>
        <a:p>
          <a:endParaRPr lang="en-US"/>
        </a:p>
      </dgm:t>
    </dgm:pt>
    <dgm:pt modelId="{1FB4CBCE-83C7-4A11-A120-25760C0DC321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Podcasts for Leaderful Schools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009EC-5930-41AF-9751-70D4AB3EE7D1}" type="parTrans" cxnId="{D01CECC3-F9BC-461F-B2E1-A8848EECD460}">
      <dgm:prSet/>
      <dgm:spPr/>
      <dgm:t>
        <a:bodyPr/>
        <a:lstStyle/>
        <a:p>
          <a:endParaRPr lang="en-US"/>
        </a:p>
      </dgm:t>
    </dgm:pt>
    <dgm:pt modelId="{241AA71A-AD4C-47C8-848C-29379EB00976}" type="sibTrans" cxnId="{D01CECC3-F9BC-461F-B2E1-A8848EECD460}">
      <dgm:prSet/>
      <dgm:spPr/>
      <dgm:t>
        <a:bodyPr/>
        <a:lstStyle/>
        <a:p>
          <a:endParaRPr lang="en-US"/>
        </a:p>
      </dgm:t>
    </dgm:pt>
    <dgm:pt modelId="{2AA5697D-732A-4112-911B-513A08CEDB8A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 3.0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F28EFD-52E6-4889-8D88-0F452E9293E3}" type="parTrans" cxnId="{263535E1-5A65-4760-8469-815D7749C12C}">
      <dgm:prSet/>
      <dgm:spPr/>
      <dgm:t>
        <a:bodyPr/>
        <a:lstStyle/>
        <a:p>
          <a:endParaRPr lang="en-US"/>
        </a:p>
      </dgm:t>
    </dgm:pt>
    <dgm:pt modelId="{B7009CC8-BB88-4884-9602-3142BDD90FD8}" type="sibTrans" cxnId="{263535E1-5A65-4760-8469-815D7749C12C}">
      <dgm:prSet/>
      <dgm:spPr/>
      <dgm:t>
        <a:bodyPr/>
        <a:lstStyle/>
        <a:p>
          <a:endParaRPr lang="en-US"/>
        </a:p>
      </dgm:t>
    </dgm:pt>
    <dgm:pt modelId="{E884B3CD-8C59-4CF0-BD1B-306A58289B86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 Institute Advisory Board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B4B943-9712-402C-ADAD-F0957B6BCF8B}" type="parTrans" cxnId="{472004B0-865F-484D-B761-37625BA6AD95}">
      <dgm:prSet/>
      <dgm:spPr/>
      <dgm:t>
        <a:bodyPr/>
        <a:lstStyle/>
        <a:p>
          <a:endParaRPr lang="en-US"/>
        </a:p>
      </dgm:t>
    </dgm:pt>
    <dgm:pt modelId="{01EB710D-640E-4047-8A65-1F814E1F4B0F}" type="sibTrans" cxnId="{472004B0-865F-484D-B761-37625BA6AD95}">
      <dgm:prSet/>
      <dgm:spPr/>
      <dgm:t>
        <a:bodyPr/>
        <a:lstStyle/>
        <a:p>
          <a:endParaRPr lang="en-US"/>
        </a:p>
      </dgm:t>
    </dgm:pt>
    <dgm:pt modelId="{2BF5A3F3-58A6-4AC8-BA31-5CDB651D9946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Michigan School Administration Certification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79AADD-10C8-4C48-8A07-9EE462C95760}" type="parTrans" cxnId="{81FAC0FA-C020-496E-9C00-729166FA4DB0}">
      <dgm:prSet/>
      <dgm:spPr/>
      <dgm:t>
        <a:bodyPr/>
        <a:lstStyle/>
        <a:p>
          <a:endParaRPr lang="en-US"/>
        </a:p>
      </dgm:t>
    </dgm:pt>
    <dgm:pt modelId="{DBB91740-E3FA-4E47-B216-5C74295EB20E}" type="sibTrans" cxnId="{81FAC0FA-C020-496E-9C00-729166FA4DB0}">
      <dgm:prSet/>
      <dgm:spPr/>
      <dgm:t>
        <a:bodyPr/>
        <a:lstStyle/>
        <a:p>
          <a:endParaRPr lang="en-US"/>
        </a:p>
      </dgm:t>
    </dgm:pt>
    <dgm:pt modelId="{F26B17AE-0F76-45B6-80BA-D5E40628A89F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Coordinates with OU Ed.S in Educational Leadership &amp; Masters in Teacher Leadership</a:t>
          </a:r>
        </a:p>
        <a:p>
          <a:endParaRPr lang="en-US" sz="1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Central Office Program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1B5C0F-C11F-46E2-B43A-3EBC68CAB11D}" type="parTrans" cxnId="{C063B5C5-2E12-44F7-8D99-E6F6D914A605}">
      <dgm:prSet/>
      <dgm:spPr/>
      <dgm:t>
        <a:bodyPr/>
        <a:lstStyle/>
        <a:p>
          <a:endParaRPr lang="en-US"/>
        </a:p>
      </dgm:t>
    </dgm:pt>
    <dgm:pt modelId="{213CDC16-F3FF-4F47-BC1F-CC2BA3508038}" type="sibTrans" cxnId="{C063B5C5-2E12-44F7-8D99-E6F6D914A605}">
      <dgm:prSet/>
      <dgm:spPr/>
      <dgm:t>
        <a:bodyPr/>
        <a:lstStyle/>
        <a:p>
          <a:endParaRPr lang="en-US"/>
        </a:p>
      </dgm:t>
    </dgm:pt>
    <dgm:pt modelId="{5B41626B-A0A8-45C5-9CBB-3CAF10F05158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Trusted Voices Network</a:t>
          </a:r>
        </a:p>
      </dgm:t>
    </dgm:pt>
    <dgm:pt modelId="{DED29C92-1C8C-479D-B207-F7DD23416560}" type="parTrans" cxnId="{39364A58-6002-42FE-952C-4CC5B4EB2519}">
      <dgm:prSet/>
      <dgm:spPr/>
      <dgm:t>
        <a:bodyPr/>
        <a:lstStyle/>
        <a:p>
          <a:endParaRPr lang="en-US"/>
        </a:p>
      </dgm:t>
    </dgm:pt>
    <dgm:pt modelId="{2E2A39CD-4ECF-4C22-B45F-FE56B6E52581}" type="sibTrans" cxnId="{39364A58-6002-42FE-952C-4CC5B4EB2519}">
      <dgm:prSet/>
      <dgm:spPr/>
      <dgm:t>
        <a:bodyPr/>
        <a:lstStyle/>
        <a:p>
          <a:endParaRPr lang="en-US"/>
        </a:p>
      </dgm:t>
    </dgm:pt>
    <dgm:pt modelId="{58F264A0-C5CC-47C9-AC75-B6FB5D9F7BAF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Galileo-Saudi Arabia Leadership Project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5CF12D-81E6-436C-A6BC-1FB27D9DDC83}" type="sibTrans" cxnId="{E34294DD-80B0-4F39-AF00-9B5F15079586}">
      <dgm:prSet/>
      <dgm:spPr/>
      <dgm:t>
        <a:bodyPr/>
        <a:lstStyle/>
        <a:p>
          <a:endParaRPr lang="en-US"/>
        </a:p>
      </dgm:t>
    </dgm:pt>
    <dgm:pt modelId="{63B0EFA8-22DD-402C-9E86-441958C214CE}" type="parTrans" cxnId="{E34294DD-80B0-4F39-AF00-9B5F15079586}">
      <dgm:prSet/>
      <dgm:spPr/>
      <dgm:t>
        <a:bodyPr/>
        <a:lstStyle/>
        <a:p>
          <a:endParaRPr lang="en-US"/>
        </a:p>
      </dgm:t>
    </dgm:pt>
    <dgm:pt modelId="{F44EE9D1-F820-40F4-8C53-C752E1B85C4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Connect 3.0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Social Media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Blog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Website</a:t>
          </a:r>
        </a:p>
      </dgm:t>
    </dgm:pt>
    <dgm:pt modelId="{FADA4A1B-231B-4CB2-87B0-A557C4E31410}" type="parTrans" cxnId="{6B3A3FAD-4D76-4D37-BC5F-1A09FE53CCAF}">
      <dgm:prSet/>
      <dgm:spPr/>
      <dgm:t>
        <a:bodyPr/>
        <a:lstStyle/>
        <a:p>
          <a:endParaRPr lang="en-US"/>
        </a:p>
      </dgm:t>
    </dgm:pt>
    <dgm:pt modelId="{EE098EFF-E1F1-4BCC-874D-55E873FE8B36}" type="sibTrans" cxnId="{6B3A3FAD-4D76-4D37-BC5F-1A09FE53CCAF}">
      <dgm:prSet/>
      <dgm:spPr/>
      <dgm:t>
        <a:bodyPr/>
        <a:lstStyle/>
        <a:p>
          <a:endParaRPr lang="en-US"/>
        </a:p>
      </dgm:t>
    </dgm:pt>
    <dgm:pt modelId="{CC2F2A4E-9F62-4182-9E88-9AC140FB821E}">
      <dgm:prSet phldrT="[Text]" custT="1"/>
      <dgm:spPr/>
      <dgm:t>
        <a:bodyPr/>
        <a:lstStyle/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Leadership Development Events</a:t>
          </a:r>
          <a:endParaRPr lang="en-US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25261A-EC0E-427C-B92B-D1A6531732FD}" type="parTrans" cxnId="{A6AD0D11-D0E5-4ABE-BEBB-BE2E29CDD9A1}">
      <dgm:prSet/>
      <dgm:spPr/>
      <dgm:t>
        <a:bodyPr/>
        <a:lstStyle/>
        <a:p>
          <a:endParaRPr lang="en-US"/>
        </a:p>
      </dgm:t>
    </dgm:pt>
    <dgm:pt modelId="{8422F0DA-A3E2-4413-8020-A9A382C2C058}" type="sibTrans" cxnId="{A6AD0D11-D0E5-4ABE-BEBB-BE2E29CDD9A1}">
      <dgm:prSet/>
      <dgm:spPr/>
      <dgm:t>
        <a:bodyPr/>
        <a:lstStyle/>
        <a:p>
          <a:endParaRPr lang="en-US"/>
        </a:p>
      </dgm:t>
    </dgm:pt>
    <dgm:pt modelId="{D8CA51FA-A44C-4D29-8D4A-522D41DC0737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edCamp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Return to Yarrow,</a:t>
          </a:r>
        </a:p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Special Events for Galileo and OU leadership alumni</a:t>
          </a:r>
          <a:endParaRPr lang="en-US" dirty="0"/>
        </a:p>
      </dgm:t>
    </dgm:pt>
    <dgm:pt modelId="{46725EF8-8108-4BA3-89B8-4B87E59B5660}" type="parTrans" cxnId="{E015351F-7C56-4A13-8E37-CFC5299E7791}">
      <dgm:prSet/>
      <dgm:spPr/>
      <dgm:t>
        <a:bodyPr/>
        <a:lstStyle/>
        <a:p>
          <a:endParaRPr lang="en-US"/>
        </a:p>
      </dgm:t>
    </dgm:pt>
    <dgm:pt modelId="{D377EB53-83A4-490E-9806-1E480BDCAEF8}" type="sibTrans" cxnId="{E015351F-7C56-4A13-8E37-CFC5299E7791}">
      <dgm:prSet/>
      <dgm:spPr/>
      <dgm:t>
        <a:bodyPr/>
        <a:lstStyle/>
        <a:p>
          <a:endParaRPr lang="en-US"/>
        </a:p>
      </dgm:t>
    </dgm:pt>
    <dgm:pt modelId="{EA028BAB-92D9-4AA2-A18F-7D90113B9D41}" type="pres">
      <dgm:prSet presAssocID="{FB72F23D-AC18-4B5E-B7C9-27E3F32BF8B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A0F8AE-8071-4B93-B4C3-532E378E8CD5}" type="pres">
      <dgm:prSet presAssocID="{FB72F23D-AC18-4B5E-B7C9-27E3F32BF8B6}" presName="hierFlow" presStyleCnt="0"/>
      <dgm:spPr/>
      <dgm:t>
        <a:bodyPr/>
        <a:lstStyle/>
        <a:p>
          <a:endParaRPr lang="en-US"/>
        </a:p>
      </dgm:t>
    </dgm:pt>
    <dgm:pt modelId="{D2F8BB41-5AD6-4F3D-8027-69A4705713C4}" type="pres">
      <dgm:prSet presAssocID="{FB72F23D-AC18-4B5E-B7C9-27E3F32BF8B6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FCCDE90-6FB6-4FE2-ACE9-DC64C467CF7F}" type="pres">
      <dgm:prSet presAssocID="{1022E950-E7AE-491C-BE19-5E9204E0DBA1}" presName="Name14" presStyleCnt="0"/>
      <dgm:spPr/>
    </dgm:pt>
    <dgm:pt modelId="{BF565778-FEBA-47A7-8C2B-6F17AE71E093}" type="pres">
      <dgm:prSet presAssocID="{1022E950-E7AE-491C-BE19-5E9204E0DBA1}" presName="level1Shape" presStyleLbl="node0" presStyleIdx="0" presStyleCnt="1" custAng="10800000" custFlipVert="1" custScaleX="615807" custScaleY="182376" custLinFactNeighborX="770" custLinFactNeighborY="-643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68014-9CC1-4529-86EC-5552603A1D27}" type="pres">
      <dgm:prSet presAssocID="{1022E950-E7AE-491C-BE19-5E9204E0DBA1}" presName="hierChild2" presStyleCnt="0"/>
      <dgm:spPr/>
    </dgm:pt>
    <dgm:pt modelId="{9202C629-5C7E-43AC-BE8F-D95BE0BAE4CC}" type="pres">
      <dgm:prSet presAssocID="{E1534136-FFBC-4188-8306-0FEC00941F00}" presName="Name19" presStyleLbl="parChTrans1D2" presStyleIdx="0" presStyleCnt="7"/>
      <dgm:spPr/>
      <dgm:t>
        <a:bodyPr/>
        <a:lstStyle/>
        <a:p>
          <a:endParaRPr lang="en-US"/>
        </a:p>
      </dgm:t>
    </dgm:pt>
    <dgm:pt modelId="{EF12D850-0F6F-4C5F-9BB9-CBDBB4A31FC9}" type="pres">
      <dgm:prSet presAssocID="{30119DD6-4A00-4A10-B7B4-55F0ED8C9470}" presName="Name21" presStyleCnt="0"/>
      <dgm:spPr/>
      <dgm:t>
        <a:bodyPr/>
        <a:lstStyle/>
        <a:p>
          <a:endParaRPr lang="en-US"/>
        </a:p>
      </dgm:t>
    </dgm:pt>
    <dgm:pt modelId="{354FE6F6-4EB9-4B94-9CF3-7071570DAE23}" type="pres">
      <dgm:prSet presAssocID="{30119DD6-4A00-4A10-B7B4-55F0ED8C9470}" presName="level2Shape" presStyleLbl="node2" presStyleIdx="0" presStyleCnt="7" custScaleX="155814" custScaleY="145010" custLinFactNeighborX="18716"/>
      <dgm:spPr/>
      <dgm:t>
        <a:bodyPr/>
        <a:lstStyle/>
        <a:p>
          <a:endParaRPr lang="en-US"/>
        </a:p>
      </dgm:t>
    </dgm:pt>
    <dgm:pt modelId="{31A50ECC-EC3F-41A6-8E44-632DBF45C3A0}" type="pres">
      <dgm:prSet presAssocID="{30119DD6-4A00-4A10-B7B4-55F0ED8C9470}" presName="hierChild3" presStyleCnt="0"/>
      <dgm:spPr/>
      <dgm:t>
        <a:bodyPr/>
        <a:lstStyle/>
        <a:p>
          <a:endParaRPr lang="en-US"/>
        </a:p>
      </dgm:t>
    </dgm:pt>
    <dgm:pt modelId="{6B5FA452-3528-4CCF-8239-8E4553FEE4E1}" type="pres">
      <dgm:prSet presAssocID="{0FD0EE64-5EB9-44F7-90A8-4E6D41C91FEE}" presName="Name19" presStyleLbl="parChTrans1D3" presStyleIdx="0" presStyleCnt="5"/>
      <dgm:spPr/>
      <dgm:t>
        <a:bodyPr/>
        <a:lstStyle/>
        <a:p>
          <a:endParaRPr lang="en-US"/>
        </a:p>
      </dgm:t>
    </dgm:pt>
    <dgm:pt modelId="{1F2DBEFF-4902-47F1-A258-F4184918494A}" type="pres">
      <dgm:prSet presAssocID="{6AFFCC44-A296-4BCF-8268-9BE428923E4E}" presName="Name21" presStyleCnt="0"/>
      <dgm:spPr/>
      <dgm:t>
        <a:bodyPr/>
        <a:lstStyle/>
        <a:p>
          <a:endParaRPr lang="en-US"/>
        </a:p>
      </dgm:t>
    </dgm:pt>
    <dgm:pt modelId="{C7DEDED2-0AE6-42EF-8CEB-A0A756D118F1}" type="pres">
      <dgm:prSet presAssocID="{6AFFCC44-A296-4BCF-8268-9BE428923E4E}" presName="level2Shape" presStyleLbl="node3" presStyleIdx="0" presStyleCnt="5" custScaleX="150548" custScaleY="124489" custLinFactNeighborX="15579" custLinFactNeighborY="-8080"/>
      <dgm:spPr/>
      <dgm:t>
        <a:bodyPr/>
        <a:lstStyle/>
        <a:p>
          <a:endParaRPr lang="en-US"/>
        </a:p>
      </dgm:t>
    </dgm:pt>
    <dgm:pt modelId="{81C664B5-3417-41DF-81A2-FC63B7BBE2BA}" type="pres">
      <dgm:prSet presAssocID="{6AFFCC44-A296-4BCF-8268-9BE428923E4E}" presName="hierChild3" presStyleCnt="0"/>
      <dgm:spPr/>
      <dgm:t>
        <a:bodyPr/>
        <a:lstStyle/>
        <a:p>
          <a:endParaRPr lang="en-US"/>
        </a:p>
      </dgm:t>
    </dgm:pt>
    <dgm:pt modelId="{501054AD-7178-4255-A665-17AFF1E9D489}" type="pres">
      <dgm:prSet presAssocID="{63E009EC-5930-41AF-9751-70D4AB3EE7D1}" presName="Name19" presStyleLbl="parChTrans1D2" presStyleIdx="1" presStyleCnt="7"/>
      <dgm:spPr/>
      <dgm:t>
        <a:bodyPr/>
        <a:lstStyle/>
        <a:p>
          <a:endParaRPr lang="en-US"/>
        </a:p>
      </dgm:t>
    </dgm:pt>
    <dgm:pt modelId="{712E7A49-6F8A-4E96-A273-92E7020F5CC2}" type="pres">
      <dgm:prSet presAssocID="{1FB4CBCE-83C7-4A11-A120-25760C0DC321}" presName="Name21" presStyleCnt="0"/>
      <dgm:spPr/>
    </dgm:pt>
    <dgm:pt modelId="{E2C8FBB3-3FA8-4106-9FD3-00CA3CDB9659}" type="pres">
      <dgm:prSet presAssocID="{1FB4CBCE-83C7-4A11-A120-25760C0DC321}" presName="level2Shape" presStyleLbl="node2" presStyleIdx="1" presStyleCnt="7" custScaleY="145010" custLinFactNeighborX="10119"/>
      <dgm:spPr/>
      <dgm:t>
        <a:bodyPr/>
        <a:lstStyle/>
        <a:p>
          <a:endParaRPr lang="en-US"/>
        </a:p>
      </dgm:t>
    </dgm:pt>
    <dgm:pt modelId="{B9C45F4D-9195-470F-B5A3-B5CBD138A89C}" type="pres">
      <dgm:prSet presAssocID="{1FB4CBCE-83C7-4A11-A120-25760C0DC321}" presName="hierChild3" presStyleCnt="0"/>
      <dgm:spPr/>
    </dgm:pt>
    <dgm:pt modelId="{B03A4E68-B7BB-4CF3-A5D6-29EA6759FC39}" type="pres">
      <dgm:prSet presAssocID="{A7F28EFD-52E6-4889-8D88-0F452E9293E3}" presName="Name19" presStyleLbl="parChTrans1D2" presStyleIdx="2" presStyleCnt="7"/>
      <dgm:spPr/>
      <dgm:t>
        <a:bodyPr/>
        <a:lstStyle/>
        <a:p>
          <a:endParaRPr lang="en-US"/>
        </a:p>
      </dgm:t>
    </dgm:pt>
    <dgm:pt modelId="{2D971414-2AD4-4693-8E3A-F5AA5FC204C5}" type="pres">
      <dgm:prSet presAssocID="{2AA5697D-732A-4112-911B-513A08CEDB8A}" presName="Name21" presStyleCnt="0"/>
      <dgm:spPr/>
    </dgm:pt>
    <dgm:pt modelId="{59C2A9B2-D5E9-4DEA-8095-9F4F9C94A731}" type="pres">
      <dgm:prSet presAssocID="{2AA5697D-732A-4112-911B-513A08CEDB8A}" presName="level2Shape" presStyleLbl="node2" presStyleIdx="2" presStyleCnt="7" custScaleY="145010" custLinFactNeighborX="1717" custLinFactNeighborY="1647"/>
      <dgm:spPr/>
      <dgm:t>
        <a:bodyPr/>
        <a:lstStyle/>
        <a:p>
          <a:endParaRPr lang="en-US"/>
        </a:p>
      </dgm:t>
    </dgm:pt>
    <dgm:pt modelId="{250B27F1-DF04-4E84-9A15-59FD864531D6}" type="pres">
      <dgm:prSet presAssocID="{2AA5697D-732A-4112-911B-513A08CEDB8A}" presName="hierChild3" presStyleCnt="0"/>
      <dgm:spPr/>
    </dgm:pt>
    <dgm:pt modelId="{01AF0EB1-7CB9-407C-8438-5745955A6225}" type="pres">
      <dgm:prSet presAssocID="{DED29C92-1C8C-479D-B207-F7DD23416560}" presName="Name19" presStyleLbl="parChTrans1D3" presStyleIdx="1" presStyleCnt="5"/>
      <dgm:spPr/>
      <dgm:t>
        <a:bodyPr/>
        <a:lstStyle/>
        <a:p>
          <a:endParaRPr lang="en-US"/>
        </a:p>
      </dgm:t>
    </dgm:pt>
    <dgm:pt modelId="{CEB3877F-8A81-4C1A-B5AF-84AB55FAC816}" type="pres">
      <dgm:prSet presAssocID="{5B41626B-A0A8-45C5-9CBB-3CAF10F05158}" presName="Name21" presStyleCnt="0"/>
      <dgm:spPr/>
    </dgm:pt>
    <dgm:pt modelId="{0F670452-8E85-424B-8EA2-6D5936C51348}" type="pres">
      <dgm:prSet presAssocID="{5B41626B-A0A8-45C5-9CBB-3CAF10F05158}" presName="level2Shape" presStyleLbl="node3" presStyleIdx="1" presStyleCnt="5" custScaleY="120860" custLinFactNeighborX="21554" custLinFactNeighborY="-3700"/>
      <dgm:spPr/>
      <dgm:t>
        <a:bodyPr/>
        <a:lstStyle/>
        <a:p>
          <a:endParaRPr lang="en-US"/>
        </a:p>
      </dgm:t>
    </dgm:pt>
    <dgm:pt modelId="{C223B8C7-3233-4EDB-A5AB-442B5D42BA8A}" type="pres">
      <dgm:prSet presAssocID="{5B41626B-A0A8-45C5-9CBB-3CAF10F05158}" presName="hierChild3" presStyleCnt="0"/>
      <dgm:spPr/>
    </dgm:pt>
    <dgm:pt modelId="{2C2F455B-FDDB-4EC5-86EB-593EA72A8817}" type="pres">
      <dgm:prSet presAssocID="{FADA4A1B-231B-4CB2-87B0-A557C4E31410}" presName="Name19" presStyleLbl="parChTrans1D3" presStyleIdx="2" presStyleCnt="5"/>
      <dgm:spPr/>
      <dgm:t>
        <a:bodyPr/>
        <a:lstStyle/>
        <a:p>
          <a:endParaRPr lang="en-US"/>
        </a:p>
      </dgm:t>
    </dgm:pt>
    <dgm:pt modelId="{54C6267E-99C4-41E9-ADC8-8C673A5ED230}" type="pres">
      <dgm:prSet presAssocID="{F44EE9D1-F820-40F4-8C53-C752E1B85C4B}" presName="Name21" presStyleCnt="0"/>
      <dgm:spPr/>
    </dgm:pt>
    <dgm:pt modelId="{2A9CE17B-C05C-4BE8-8061-903EFB000025}" type="pres">
      <dgm:prSet presAssocID="{F44EE9D1-F820-40F4-8C53-C752E1B85C4B}" presName="level2Shape" presStyleLbl="node3" presStyleIdx="2" presStyleCnt="5" custScaleX="122549" custScaleY="180631" custLinFactNeighborX="4114" custLinFactNeighborY="-3975"/>
      <dgm:spPr/>
      <dgm:t>
        <a:bodyPr/>
        <a:lstStyle/>
        <a:p>
          <a:endParaRPr lang="en-US"/>
        </a:p>
      </dgm:t>
    </dgm:pt>
    <dgm:pt modelId="{6BB47CB0-D9C0-426B-B15B-4F57AC4289AA}" type="pres">
      <dgm:prSet presAssocID="{F44EE9D1-F820-40F4-8C53-C752E1B85C4B}" presName="hierChild3" presStyleCnt="0"/>
      <dgm:spPr/>
    </dgm:pt>
    <dgm:pt modelId="{7622D19F-CA66-43C6-860E-6460F273D416}" type="pres">
      <dgm:prSet presAssocID="{0EB4B943-9712-402C-ADAD-F0957B6BCF8B}" presName="Name19" presStyleLbl="parChTrans1D2" presStyleIdx="3" presStyleCnt="7"/>
      <dgm:spPr/>
      <dgm:t>
        <a:bodyPr/>
        <a:lstStyle/>
        <a:p>
          <a:endParaRPr lang="en-US"/>
        </a:p>
      </dgm:t>
    </dgm:pt>
    <dgm:pt modelId="{21BEB642-9E4F-47DA-8F41-225B11915D0A}" type="pres">
      <dgm:prSet presAssocID="{E884B3CD-8C59-4CF0-BD1B-306A58289B86}" presName="Name21" presStyleCnt="0"/>
      <dgm:spPr/>
    </dgm:pt>
    <dgm:pt modelId="{26114082-0D3F-450B-9C51-AF42D59670D8}" type="pres">
      <dgm:prSet presAssocID="{E884B3CD-8C59-4CF0-BD1B-306A58289B86}" presName="level2Shape" presStyleLbl="node2" presStyleIdx="3" presStyleCnt="7" custScaleX="135639" custScaleY="145010" custLinFactNeighborX="12023" custLinFactNeighborY="1647"/>
      <dgm:spPr/>
      <dgm:t>
        <a:bodyPr/>
        <a:lstStyle/>
        <a:p>
          <a:endParaRPr lang="en-US"/>
        </a:p>
      </dgm:t>
    </dgm:pt>
    <dgm:pt modelId="{BD0F002C-A3C6-4C7E-8D23-74F207C71D13}" type="pres">
      <dgm:prSet presAssocID="{E884B3CD-8C59-4CF0-BD1B-306A58289B86}" presName="hierChild3" presStyleCnt="0"/>
      <dgm:spPr/>
    </dgm:pt>
    <dgm:pt modelId="{40F77080-2E6D-4BE1-965A-FDAB734E3B4E}" type="pres">
      <dgm:prSet presAssocID="{2F25261A-EC0E-427C-B92B-D1A6531732FD}" presName="Name19" presStyleLbl="parChTrans1D2" presStyleIdx="4" presStyleCnt="7"/>
      <dgm:spPr/>
      <dgm:t>
        <a:bodyPr/>
        <a:lstStyle/>
        <a:p>
          <a:endParaRPr lang="en-US"/>
        </a:p>
      </dgm:t>
    </dgm:pt>
    <dgm:pt modelId="{6A3ABF4E-AC20-4998-A850-2A3EA3B1D936}" type="pres">
      <dgm:prSet presAssocID="{CC2F2A4E-9F62-4182-9E88-9AC140FB821E}" presName="Name21" presStyleCnt="0"/>
      <dgm:spPr/>
    </dgm:pt>
    <dgm:pt modelId="{1F1590EF-8CA2-4AC2-A954-3877E5F358BB}" type="pres">
      <dgm:prSet presAssocID="{CC2F2A4E-9F62-4182-9E88-9AC140FB821E}" presName="level2Shape" presStyleLbl="node2" presStyleIdx="4" presStyleCnt="7" custScaleX="125697" custScaleY="145010" custLinFactNeighborX="5398"/>
      <dgm:spPr/>
      <dgm:t>
        <a:bodyPr/>
        <a:lstStyle/>
        <a:p>
          <a:endParaRPr lang="en-US"/>
        </a:p>
      </dgm:t>
    </dgm:pt>
    <dgm:pt modelId="{53C3BE41-2525-4328-B549-DB4089DCB839}" type="pres">
      <dgm:prSet presAssocID="{CC2F2A4E-9F62-4182-9E88-9AC140FB821E}" presName="hierChild3" presStyleCnt="0"/>
      <dgm:spPr/>
    </dgm:pt>
    <dgm:pt modelId="{8D0F343A-00E9-41ED-8411-157A7FCA8C7D}" type="pres">
      <dgm:prSet presAssocID="{46725EF8-8108-4BA3-89B8-4B87E59B5660}" presName="Name19" presStyleLbl="parChTrans1D3" presStyleIdx="3" presStyleCnt="5"/>
      <dgm:spPr/>
      <dgm:t>
        <a:bodyPr/>
        <a:lstStyle/>
        <a:p>
          <a:endParaRPr lang="en-US"/>
        </a:p>
      </dgm:t>
    </dgm:pt>
    <dgm:pt modelId="{0C0F26AE-6926-4B78-917F-17674E072F27}" type="pres">
      <dgm:prSet presAssocID="{D8CA51FA-A44C-4D29-8D4A-522D41DC0737}" presName="Name21" presStyleCnt="0"/>
      <dgm:spPr/>
    </dgm:pt>
    <dgm:pt modelId="{24C41D3E-B0D6-4C7A-ADD4-A87AF1AD6983}" type="pres">
      <dgm:prSet presAssocID="{D8CA51FA-A44C-4D29-8D4A-522D41DC0737}" presName="level2Shape" presStyleLbl="node3" presStyleIdx="3" presStyleCnt="5" custScaleX="131962" custScaleY="275566" custLinFactNeighborX="7521" custLinFactNeighborY="-17065"/>
      <dgm:spPr/>
      <dgm:t>
        <a:bodyPr/>
        <a:lstStyle/>
        <a:p>
          <a:endParaRPr lang="en-US"/>
        </a:p>
      </dgm:t>
    </dgm:pt>
    <dgm:pt modelId="{E280A3EB-1B96-40F0-B290-099F8D76A98F}" type="pres">
      <dgm:prSet presAssocID="{D8CA51FA-A44C-4D29-8D4A-522D41DC0737}" presName="hierChild3" presStyleCnt="0"/>
      <dgm:spPr/>
    </dgm:pt>
    <dgm:pt modelId="{753591BE-9DFD-4971-B9B0-6F209D5BA40D}" type="pres">
      <dgm:prSet presAssocID="{63B0EFA8-22DD-402C-9E86-441958C214CE}" presName="Name19" presStyleLbl="parChTrans1D2" presStyleIdx="5" presStyleCnt="7"/>
      <dgm:spPr/>
      <dgm:t>
        <a:bodyPr/>
        <a:lstStyle/>
        <a:p>
          <a:endParaRPr lang="en-US"/>
        </a:p>
      </dgm:t>
    </dgm:pt>
    <dgm:pt modelId="{E0A5DC79-5C55-4EED-8E21-201826E0B6ED}" type="pres">
      <dgm:prSet presAssocID="{58F264A0-C5CC-47C9-AC75-B6FB5D9F7BAF}" presName="Name21" presStyleCnt="0"/>
      <dgm:spPr/>
    </dgm:pt>
    <dgm:pt modelId="{F50E6081-4BBF-4E7E-8C3B-4F1A52A970F5}" type="pres">
      <dgm:prSet presAssocID="{58F264A0-C5CC-47C9-AC75-B6FB5D9F7BAF}" presName="level2Shape" presStyleLbl="node2" presStyleIdx="5" presStyleCnt="7" custScaleX="130171" custScaleY="145010" custLinFactNeighborX="-639" custLinFactNeighborY="3859"/>
      <dgm:spPr/>
      <dgm:t>
        <a:bodyPr/>
        <a:lstStyle/>
        <a:p>
          <a:endParaRPr lang="en-US"/>
        </a:p>
      </dgm:t>
    </dgm:pt>
    <dgm:pt modelId="{E0AEF458-BF55-4D7E-A578-8800BB660A10}" type="pres">
      <dgm:prSet presAssocID="{58F264A0-C5CC-47C9-AC75-B6FB5D9F7BAF}" presName="hierChild3" presStyleCnt="0"/>
      <dgm:spPr/>
    </dgm:pt>
    <dgm:pt modelId="{B0D31473-45B8-4884-A19B-7D5C23E30C39}" type="pres">
      <dgm:prSet presAssocID="{6379AADD-10C8-4C48-8A07-9EE462C95760}" presName="Name19" presStyleLbl="parChTrans1D2" presStyleIdx="6" presStyleCnt="7"/>
      <dgm:spPr/>
      <dgm:t>
        <a:bodyPr/>
        <a:lstStyle/>
        <a:p>
          <a:endParaRPr lang="en-US"/>
        </a:p>
      </dgm:t>
    </dgm:pt>
    <dgm:pt modelId="{A0BB7F71-15A2-42D8-802D-D56A3F240CB7}" type="pres">
      <dgm:prSet presAssocID="{2BF5A3F3-58A6-4AC8-BA31-5CDB651D9946}" presName="Name21" presStyleCnt="0"/>
      <dgm:spPr/>
    </dgm:pt>
    <dgm:pt modelId="{B7A6CFD4-35E3-4999-8F87-E72C8A63DC05}" type="pres">
      <dgm:prSet presAssocID="{2BF5A3F3-58A6-4AC8-BA31-5CDB651D9946}" presName="level2Shape" presStyleLbl="node2" presStyleIdx="6" presStyleCnt="7" custScaleX="156721" custScaleY="145010" custLinFactNeighborX="-11151" custLinFactNeighborY="2384"/>
      <dgm:spPr/>
      <dgm:t>
        <a:bodyPr/>
        <a:lstStyle/>
        <a:p>
          <a:endParaRPr lang="en-US"/>
        </a:p>
      </dgm:t>
    </dgm:pt>
    <dgm:pt modelId="{AC2FC073-EFC0-4E54-A09F-2D73B4BC14AD}" type="pres">
      <dgm:prSet presAssocID="{2BF5A3F3-58A6-4AC8-BA31-5CDB651D9946}" presName="hierChild3" presStyleCnt="0"/>
      <dgm:spPr/>
    </dgm:pt>
    <dgm:pt modelId="{AD8BE34A-8F30-48CA-800C-E04B5C2924A2}" type="pres">
      <dgm:prSet presAssocID="{6F1B5C0F-C11F-46E2-B43A-3EBC68CAB11D}" presName="Name19" presStyleLbl="parChTrans1D3" presStyleIdx="4" presStyleCnt="5"/>
      <dgm:spPr/>
      <dgm:t>
        <a:bodyPr/>
        <a:lstStyle/>
        <a:p>
          <a:endParaRPr lang="en-US"/>
        </a:p>
      </dgm:t>
    </dgm:pt>
    <dgm:pt modelId="{5F449DB0-6341-447C-9646-A4AF1AB3840A}" type="pres">
      <dgm:prSet presAssocID="{F26B17AE-0F76-45B6-80BA-D5E40628A89F}" presName="Name21" presStyleCnt="0"/>
      <dgm:spPr/>
    </dgm:pt>
    <dgm:pt modelId="{4C6D8DB8-D773-4718-B93E-AFDBCCEB84F0}" type="pres">
      <dgm:prSet presAssocID="{F26B17AE-0F76-45B6-80BA-D5E40628A89F}" presName="level2Shape" presStyleLbl="node3" presStyleIdx="4" presStyleCnt="5" custScaleX="143360" custScaleY="342729" custLinFactNeighborX="-12425" custLinFactNeighborY="-19457"/>
      <dgm:spPr/>
      <dgm:t>
        <a:bodyPr/>
        <a:lstStyle/>
        <a:p>
          <a:endParaRPr lang="en-US"/>
        </a:p>
      </dgm:t>
    </dgm:pt>
    <dgm:pt modelId="{5090CC02-3866-45E4-AEF0-680EBBA23F20}" type="pres">
      <dgm:prSet presAssocID="{F26B17AE-0F76-45B6-80BA-D5E40628A89F}" presName="hierChild3" presStyleCnt="0"/>
      <dgm:spPr/>
    </dgm:pt>
    <dgm:pt modelId="{18DA5698-8C40-410D-B230-A9789A6EFB1C}" type="pres">
      <dgm:prSet presAssocID="{FB72F23D-AC18-4B5E-B7C9-27E3F32BF8B6}" presName="bgShapesFlow" presStyleCnt="0"/>
      <dgm:spPr/>
      <dgm:t>
        <a:bodyPr/>
        <a:lstStyle/>
        <a:p>
          <a:endParaRPr lang="en-US"/>
        </a:p>
      </dgm:t>
    </dgm:pt>
  </dgm:ptLst>
  <dgm:cxnLst>
    <dgm:cxn modelId="{3F10F28F-C41D-400F-A89F-6DC99370AA46}" type="presOf" srcId="{30119DD6-4A00-4A10-B7B4-55F0ED8C9470}" destId="{354FE6F6-4EB9-4B94-9CF3-7071570DAE23}" srcOrd="0" destOrd="0" presId="urn:microsoft.com/office/officeart/2005/8/layout/hierarchy6"/>
    <dgm:cxn modelId="{C112F7DA-38BE-41B2-ADA7-053B08A2E95C}" type="presOf" srcId="{D8CA51FA-A44C-4D29-8D4A-522D41DC0737}" destId="{24C41D3E-B0D6-4C7A-ADD4-A87AF1AD6983}" srcOrd="0" destOrd="0" presId="urn:microsoft.com/office/officeart/2005/8/layout/hierarchy6"/>
    <dgm:cxn modelId="{4072BF9E-5BB9-4E71-8A76-08A8F1BFF4EB}" type="presOf" srcId="{2F25261A-EC0E-427C-B92B-D1A6531732FD}" destId="{40F77080-2E6D-4BE1-965A-FDAB734E3B4E}" srcOrd="0" destOrd="0" presId="urn:microsoft.com/office/officeart/2005/8/layout/hierarchy6"/>
    <dgm:cxn modelId="{81FAC0FA-C020-496E-9C00-729166FA4DB0}" srcId="{1022E950-E7AE-491C-BE19-5E9204E0DBA1}" destId="{2BF5A3F3-58A6-4AC8-BA31-5CDB651D9946}" srcOrd="6" destOrd="0" parTransId="{6379AADD-10C8-4C48-8A07-9EE462C95760}" sibTransId="{DBB91740-E3FA-4E47-B216-5C74295EB20E}"/>
    <dgm:cxn modelId="{8D75CFE7-B183-47A3-AB3B-41034FF88813}" type="presOf" srcId="{FADA4A1B-231B-4CB2-87B0-A557C4E31410}" destId="{2C2F455B-FDDB-4EC5-86EB-593EA72A8817}" srcOrd="0" destOrd="0" presId="urn:microsoft.com/office/officeart/2005/8/layout/hierarchy6"/>
    <dgm:cxn modelId="{824AC750-2A79-469A-B063-12E0EEAD3479}" type="presOf" srcId="{6AFFCC44-A296-4BCF-8268-9BE428923E4E}" destId="{C7DEDED2-0AE6-42EF-8CEB-A0A756D118F1}" srcOrd="0" destOrd="0" presId="urn:microsoft.com/office/officeart/2005/8/layout/hierarchy6"/>
    <dgm:cxn modelId="{1743D75E-70E0-4E68-B1AF-359424B151F2}" type="presOf" srcId="{CC2F2A4E-9F62-4182-9E88-9AC140FB821E}" destId="{1F1590EF-8CA2-4AC2-A954-3877E5F358BB}" srcOrd="0" destOrd="0" presId="urn:microsoft.com/office/officeart/2005/8/layout/hierarchy6"/>
    <dgm:cxn modelId="{263535E1-5A65-4760-8469-815D7749C12C}" srcId="{1022E950-E7AE-491C-BE19-5E9204E0DBA1}" destId="{2AA5697D-732A-4112-911B-513A08CEDB8A}" srcOrd="2" destOrd="0" parTransId="{A7F28EFD-52E6-4889-8D88-0F452E9293E3}" sibTransId="{B7009CC8-BB88-4884-9602-3142BDD90FD8}"/>
    <dgm:cxn modelId="{8E00F6FE-FBD9-4137-AE1A-B8F2F1E2BB45}" type="presOf" srcId="{1FB4CBCE-83C7-4A11-A120-25760C0DC321}" destId="{E2C8FBB3-3FA8-4106-9FD3-00CA3CDB9659}" srcOrd="0" destOrd="0" presId="urn:microsoft.com/office/officeart/2005/8/layout/hierarchy6"/>
    <dgm:cxn modelId="{CD3DB66C-AA77-4809-BA83-7F02A5D50186}" srcId="{FB72F23D-AC18-4B5E-B7C9-27E3F32BF8B6}" destId="{1022E950-E7AE-491C-BE19-5E9204E0DBA1}" srcOrd="0" destOrd="0" parTransId="{0126EDE0-D134-4C7F-A810-ED461514A40D}" sibTransId="{3E2B0D54-28CB-4849-A624-C8B851B7A252}"/>
    <dgm:cxn modelId="{E015351F-7C56-4A13-8E37-CFC5299E7791}" srcId="{CC2F2A4E-9F62-4182-9E88-9AC140FB821E}" destId="{D8CA51FA-A44C-4D29-8D4A-522D41DC0737}" srcOrd="0" destOrd="0" parTransId="{46725EF8-8108-4BA3-89B8-4B87E59B5660}" sibTransId="{D377EB53-83A4-490E-9806-1E480BDCAEF8}"/>
    <dgm:cxn modelId="{61FD69FE-2F9E-4577-B47E-A6A5D1497AF5}" srcId="{30119DD6-4A00-4A10-B7B4-55F0ED8C9470}" destId="{6AFFCC44-A296-4BCF-8268-9BE428923E4E}" srcOrd="0" destOrd="0" parTransId="{0FD0EE64-5EB9-44F7-90A8-4E6D41C91FEE}" sibTransId="{0E1E652C-09D4-4D5A-BD24-D7DFA329AF66}"/>
    <dgm:cxn modelId="{B8310499-6560-4EEE-BEF3-A77FC809A3F6}" type="presOf" srcId="{6F1B5C0F-C11F-46E2-B43A-3EBC68CAB11D}" destId="{AD8BE34A-8F30-48CA-800C-E04B5C2924A2}" srcOrd="0" destOrd="0" presId="urn:microsoft.com/office/officeart/2005/8/layout/hierarchy6"/>
    <dgm:cxn modelId="{6B3A3FAD-4D76-4D37-BC5F-1A09FE53CCAF}" srcId="{2AA5697D-732A-4112-911B-513A08CEDB8A}" destId="{F44EE9D1-F820-40F4-8C53-C752E1B85C4B}" srcOrd="1" destOrd="0" parTransId="{FADA4A1B-231B-4CB2-87B0-A557C4E31410}" sibTransId="{EE098EFF-E1F1-4BCC-874D-55E873FE8B36}"/>
    <dgm:cxn modelId="{130B44B6-F94C-4C31-834D-3FF845D856F4}" type="presOf" srcId="{0EB4B943-9712-402C-ADAD-F0957B6BCF8B}" destId="{7622D19F-CA66-43C6-860E-6460F273D416}" srcOrd="0" destOrd="0" presId="urn:microsoft.com/office/officeart/2005/8/layout/hierarchy6"/>
    <dgm:cxn modelId="{39364A58-6002-42FE-952C-4CC5B4EB2519}" srcId="{2AA5697D-732A-4112-911B-513A08CEDB8A}" destId="{5B41626B-A0A8-45C5-9CBB-3CAF10F05158}" srcOrd="0" destOrd="0" parTransId="{DED29C92-1C8C-479D-B207-F7DD23416560}" sibTransId="{2E2A39CD-4ECF-4C22-B45F-FE56B6E52581}"/>
    <dgm:cxn modelId="{9D8C343D-9147-4768-95C8-933F68059F57}" type="presOf" srcId="{DED29C92-1C8C-479D-B207-F7DD23416560}" destId="{01AF0EB1-7CB9-407C-8438-5745955A6225}" srcOrd="0" destOrd="0" presId="urn:microsoft.com/office/officeart/2005/8/layout/hierarchy6"/>
    <dgm:cxn modelId="{E34294DD-80B0-4F39-AF00-9B5F15079586}" srcId="{1022E950-E7AE-491C-BE19-5E9204E0DBA1}" destId="{58F264A0-C5CC-47C9-AC75-B6FB5D9F7BAF}" srcOrd="5" destOrd="0" parTransId="{63B0EFA8-22DD-402C-9E86-441958C214CE}" sibTransId="{575CF12D-81E6-436C-A6BC-1FB27D9DDC83}"/>
    <dgm:cxn modelId="{C2C0067B-009D-425E-9EEC-073210B19809}" type="presOf" srcId="{A7F28EFD-52E6-4889-8D88-0F452E9293E3}" destId="{B03A4E68-B7BB-4CF3-A5D6-29EA6759FC39}" srcOrd="0" destOrd="0" presId="urn:microsoft.com/office/officeart/2005/8/layout/hierarchy6"/>
    <dgm:cxn modelId="{A6AD0D11-D0E5-4ABE-BEBB-BE2E29CDD9A1}" srcId="{1022E950-E7AE-491C-BE19-5E9204E0DBA1}" destId="{CC2F2A4E-9F62-4182-9E88-9AC140FB821E}" srcOrd="4" destOrd="0" parTransId="{2F25261A-EC0E-427C-B92B-D1A6531732FD}" sibTransId="{8422F0DA-A3E2-4413-8020-A9A382C2C058}"/>
    <dgm:cxn modelId="{D01CECC3-F9BC-461F-B2E1-A8848EECD460}" srcId="{1022E950-E7AE-491C-BE19-5E9204E0DBA1}" destId="{1FB4CBCE-83C7-4A11-A120-25760C0DC321}" srcOrd="1" destOrd="0" parTransId="{63E009EC-5930-41AF-9751-70D4AB3EE7D1}" sibTransId="{241AA71A-AD4C-47C8-848C-29379EB00976}"/>
    <dgm:cxn modelId="{29354DC0-069D-40CF-951E-BE129F1B613F}" type="presOf" srcId="{2AA5697D-732A-4112-911B-513A08CEDB8A}" destId="{59C2A9B2-D5E9-4DEA-8095-9F4F9C94A731}" srcOrd="0" destOrd="0" presId="urn:microsoft.com/office/officeart/2005/8/layout/hierarchy6"/>
    <dgm:cxn modelId="{32768ED6-6918-496E-BF72-8D172AD1C63C}" type="presOf" srcId="{5B41626B-A0A8-45C5-9CBB-3CAF10F05158}" destId="{0F670452-8E85-424B-8EA2-6D5936C51348}" srcOrd="0" destOrd="0" presId="urn:microsoft.com/office/officeart/2005/8/layout/hierarchy6"/>
    <dgm:cxn modelId="{FA84B90C-BAE3-4691-92FB-08CD74F0E75B}" type="presOf" srcId="{F26B17AE-0F76-45B6-80BA-D5E40628A89F}" destId="{4C6D8DB8-D773-4718-B93E-AFDBCCEB84F0}" srcOrd="0" destOrd="0" presId="urn:microsoft.com/office/officeart/2005/8/layout/hierarchy6"/>
    <dgm:cxn modelId="{34737B0E-D1D4-4D0A-A10F-69AF1FF59F40}" type="presOf" srcId="{2BF5A3F3-58A6-4AC8-BA31-5CDB651D9946}" destId="{B7A6CFD4-35E3-4999-8F87-E72C8A63DC05}" srcOrd="0" destOrd="0" presId="urn:microsoft.com/office/officeart/2005/8/layout/hierarchy6"/>
    <dgm:cxn modelId="{5317EDFC-1440-42BA-BD40-3114BF3B4EB7}" srcId="{1022E950-E7AE-491C-BE19-5E9204E0DBA1}" destId="{30119DD6-4A00-4A10-B7B4-55F0ED8C9470}" srcOrd="0" destOrd="0" parTransId="{E1534136-FFBC-4188-8306-0FEC00941F00}" sibTransId="{66EF9184-321F-463E-B978-96EE367B8451}"/>
    <dgm:cxn modelId="{655C3A49-1E46-4FDA-BDB4-F5379FC3A206}" type="presOf" srcId="{E1534136-FFBC-4188-8306-0FEC00941F00}" destId="{9202C629-5C7E-43AC-BE8F-D95BE0BAE4CC}" srcOrd="0" destOrd="0" presId="urn:microsoft.com/office/officeart/2005/8/layout/hierarchy6"/>
    <dgm:cxn modelId="{7E85B016-B5D6-464D-A591-3106A64AE454}" type="presOf" srcId="{63B0EFA8-22DD-402C-9E86-441958C214CE}" destId="{753591BE-9DFD-4971-B9B0-6F209D5BA40D}" srcOrd="0" destOrd="0" presId="urn:microsoft.com/office/officeart/2005/8/layout/hierarchy6"/>
    <dgm:cxn modelId="{C19B1631-7B10-4B8C-A0EC-A5FE08AE56FD}" type="presOf" srcId="{1022E950-E7AE-491C-BE19-5E9204E0DBA1}" destId="{BF565778-FEBA-47A7-8C2B-6F17AE71E093}" srcOrd="0" destOrd="0" presId="urn:microsoft.com/office/officeart/2005/8/layout/hierarchy6"/>
    <dgm:cxn modelId="{709A49F2-7937-4F07-AEDF-05B006372622}" type="presOf" srcId="{0FD0EE64-5EB9-44F7-90A8-4E6D41C91FEE}" destId="{6B5FA452-3528-4CCF-8239-8E4553FEE4E1}" srcOrd="0" destOrd="0" presId="urn:microsoft.com/office/officeart/2005/8/layout/hierarchy6"/>
    <dgm:cxn modelId="{8FBF4A16-3DF9-464E-B3F4-AB1978489C40}" type="presOf" srcId="{F44EE9D1-F820-40F4-8C53-C752E1B85C4B}" destId="{2A9CE17B-C05C-4BE8-8061-903EFB000025}" srcOrd="0" destOrd="0" presId="urn:microsoft.com/office/officeart/2005/8/layout/hierarchy6"/>
    <dgm:cxn modelId="{6B62F008-C56E-4B8E-8C18-32C4D213DB48}" type="presOf" srcId="{FB72F23D-AC18-4B5E-B7C9-27E3F32BF8B6}" destId="{EA028BAB-92D9-4AA2-A18F-7D90113B9D41}" srcOrd="0" destOrd="0" presId="urn:microsoft.com/office/officeart/2005/8/layout/hierarchy6"/>
    <dgm:cxn modelId="{6568084A-6330-4F64-AD6B-4D7FEA36EF2C}" type="presOf" srcId="{46725EF8-8108-4BA3-89B8-4B87E59B5660}" destId="{8D0F343A-00E9-41ED-8411-157A7FCA8C7D}" srcOrd="0" destOrd="0" presId="urn:microsoft.com/office/officeart/2005/8/layout/hierarchy6"/>
    <dgm:cxn modelId="{716C9ECF-F88A-4202-AD1B-A5D29D67235F}" type="presOf" srcId="{E884B3CD-8C59-4CF0-BD1B-306A58289B86}" destId="{26114082-0D3F-450B-9C51-AF42D59670D8}" srcOrd="0" destOrd="0" presId="urn:microsoft.com/office/officeart/2005/8/layout/hierarchy6"/>
    <dgm:cxn modelId="{65557514-7740-460B-A768-D7F9C1AD7F4E}" type="presOf" srcId="{63E009EC-5930-41AF-9751-70D4AB3EE7D1}" destId="{501054AD-7178-4255-A665-17AFF1E9D489}" srcOrd="0" destOrd="0" presId="urn:microsoft.com/office/officeart/2005/8/layout/hierarchy6"/>
    <dgm:cxn modelId="{C063B5C5-2E12-44F7-8D99-E6F6D914A605}" srcId="{2BF5A3F3-58A6-4AC8-BA31-5CDB651D9946}" destId="{F26B17AE-0F76-45B6-80BA-D5E40628A89F}" srcOrd="0" destOrd="0" parTransId="{6F1B5C0F-C11F-46E2-B43A-3EBC68CAB11D}" sibTransId="{213CDC16-F3FF-4F47-BC1F-CC2BA3508038}"/>
    <dgm:cxn modelId="{472004B0-865F-484D-B761-37625BA6AD95}" srcId="{1022E950-E7AE-491C-BE19-5E9204E0DBA1}" destId="{E884B3CD-8C59-4CF0-BD1B-306A58289B86}" srcOrd="3" destOrd="0" parTransId="{0EB4B943-9712-402C-ADAD-F0957B6BCF8B}" sibTransId="{01EB710D-640E-4047-8A65-1F814E1F4B0F}"/>
    <dgm:cxn modelId="{14CFD464-7DAE-494A-87B1-75972CFB3119}" type="presOf" srcId="{6379AADD-10C8-4C48-8A07-9EE462C95760}" destId="{B0D31473-45B8-4884-A19B-7D5C23E30C39}" srcOrd="0" destOrd="0" presId="urn:microsoft.com/office/officeart/2005/8/layout/hierarchy6"/>
    <dgm:cxn modelId="{A9A08F40-920E-4D8E-803F-5902B5D19A68}" type="presOf" srcId="{58F264A0-C5CC-47C9-AC75-B6FB5D9F7BAF}" destId="{F50E6081-4BBF-4E7E-8C3B-4F1A52A970F5}" srcOrd="0" destOrd="0" presId="urn:microsoft.com/office/officeart/2005/8/layout/hierarchy6"/>
    <dgm:cxn modelId="{098E386F-3A83-4BF0-A0F2-796822A99631}" type="presParOf" srcId="{EA028BAB-92D9-4AA2-A18F-7D90113B9D41}" destId="{25A0F8AE-8071-4B93-B4C3-532E378E8CD5}" srcOrd="0" destOrd="0" presId="urn:microsoft.com/office/officeart/2005/8/layout/hierarchy6"/>
    <dgm:cxn modelId="{BACE44BC-B768-4789-8A7F-6EA0B5B0E7A7}" type="presParOf" srcId="{25A0F8AE-8071-4B93-B4C3-532E378E8CD5}" destId="{D2F8BB41-5AD6-4F3D-8027-69A4705713C4}" srcOrd="0" destOrd="0" presId="urn:microsoft.com/office/officeart/2005/8/layout/hierarchy6"/>
    <dgm:cxn modelId="{316089B0-AA29-426F-8717-1B1D9FFCD213}" type="presParOf" srcId="{D2F8BB41-5AD6-4F3D-8027-69A4705713C4}" destId="{3FCCDE90-6FB6-4FE2-ACE9-DC64C467CF7F}" srcOrd="0" destOrd="0" presId="urn:microsoft.com/office/officeart/2005/8/layout/hierarchy6"/>
    <dgm:cxn modelId="{11E62D71-CCF0-431E-BD7C-15BF471D77F7}" type="presParOf" srcId="{3FCCDE90-6FB6-4FE2-ACE9-DC64C467CF7F}" destId="{BF565778-FEBA-47A7-8C2B-6F17AE71E093}" srcOrd="0" destOrd="0" presId="urn:microsoft.com/office/officeart/2005/8/layout/hierarchy6"/>
    <dgm:cxn modelId="{9C5ADB05-418F-427C-A9C2-0123F1C50A83}" type="presParOf" srcId="{3FCCDE90-6FB6-4FE2-ACE9-DC64C467CF7F}" destId="{DC668014-9CC1-4529-86EC-5552603A1D27}" srcOrd="1" destOrd="0" presId="urn:microsoft.com/office/officeart/2005/8/layout/hierarchy6"/>
    <dgm:cxn modelId="{B55E9609-A12B-447B-B129-F1DC7AF8E63C}" type="presParOf" srcId="{DC668014-9CC1-4529-86EC-5552603A1D27}" destId="{9202C629-5C7E-43AC-BE8F-D95BE0BAE4CC}" srcOrd="0" destOrd="0" presId="urn:microsoft.com/office/officeart/2005/8/layout/hierarchy6"/>
    <dgm:cxn modelId="{B161E5EF-8123-492B-AE79-98CA02F77DE2}" type="presParOf" srcId="{DC668014-9CC1-4529-86EC-5552603A1D27}" destId="{EF12D850-0F6F-4C5F-9BB9-CBDBB4A31FC9}" srcOrd="1" destOrd="0" presId="urn:microsoft.com/office/officeart/2005/8/layout/hierarchy6"/>
    <dgm:cxn modelId="{AFA54E0F-9D1B-4C96-A99E-EBBE9F9D6940}" type="presParOf" srcId="{EF12D850-0F6F-4C5F-9BB9-CBDBB4A31FC9}" destId="{354FE6F6-4EB9-4B94-9CF3-7071570DAE23}" srcOrd="0" destOrd="0" presId="urn:microsoft.com/office/officeart/2005/8/layout/hierarchy6"/>
    <dgm:cxn modelId="{9BD549E9-4FA1-4EF9-8506-36B2094744DA}" type="presParOf" srcId="{EF12D850-0F6F-4C5F-9BB9-CBDBB4A31FC9}" destId="{31A50ECC-EC3F-41A6-8E44-632DBF45C3A0}" srcOrd="1" destOrd="0" presId="urn:microsoft.com/office/officeart/2005/8/layout/hierarchy6"/>
    <dgm:cxn modelId="{146BB129-D5AD-47DE-9BDA-D90D667CF9FE}" type="presParOf" srcId="{31A50ECC-EC3F-41A6-8E44-632DBF45C3A0}" destId="{6B5FA452-3528-4CCF-8239-8E4553FEE4E1}" srcOrd="0" destOrd="0" presId="urn:microsoft.com/office/officeart/2005/8/layout/hierarchy6"/>
    <dgm:cxn modelId="{E1C381AC-59F7-4350-9860-5F624CF1496D}" type="presParOf" srcId="{31A50ECC-EC3F-41A6-8E44-632DBF45C3A0}" destId="{1F2DBEFF-4902-47F1-A258-F4184918494A}" srcOrd="1" destOrd="0" presId="urn:microsoft.com/office/officeart/2005/8/layout/hierarchy6"/>
    <dgm:cxn modelId="{069687AC-3E87-4418-9492-B1280C9ACE85}" type="presParOf" srcId="{1F2DBEFF-4902-47F1-A258-F4184918494A}" destId="{C7DEDED2-0AE6-42EF-8CEB-A0A756D118F1}" srcOrd="0" destOrd="0" presId="urn:microsoft.com/office/officeart/2005/8/layout/hierarchy6"/>
    <dgm:cxn modelId="{FE9737A0-670B-4672-A8D6-8A80E0AC8B5A}" type="presParOf" srcId="{1F2DBEFF-4902-47F1-A258-F4184918494A}" destId="{81C664B5-3417-41DF-81A2-FC63B7BBE2BA}" srcOrd="1" destOrd="0" presId="urn:microsoft.com/office/officeart/2005/8/layout/hierarchy6"/>
    <dgm:cxn modelId="{CD863960-9CB7-4019-B222-879BB9C8D82F}" type="presParOf" srcId="{DC668014-9CC1-4529-86EC-5552603A1D27}" destId="{501054AD-7178-4255-A665-17AFF1E9D489}" srcOrd="2" destOrd="0" presId="urn:microsoft.com/office/officeart/2005/8/layout/hierarchy6"/>
    <dgm:cxn modelId="{C184AA61-A345-419D-8175-9E8941A94C04}" type="presParOf" srcId="{DC668014-9CC1-4529-86EC-5552603A1D27}" destId="{712E7A49-6F8A-4E96-A273-92E7020F5CC2}" srcOrd="3" destOrd="0" presId="urn:microsoft.com/office/officeart/2005/8/layout/hierarchy6"/>
    <dgm:cxn modelId="{E1B1F766-E090-4BC3-9EA1-DFA47CDFD263}" type="presParOf" srcId="{712E7A49-6F8A-4E96-A273-92E7020F5CC2}" destId="{E2C8FBB3-3FA8-4106-9FD3-00CA3CDB9659}" srcOrd="0" destOrd="0" presId="urn:microsoft.com/office/officeart/2005/8/layout/hierarchy6"/>
    <dgm:cxn modelId="{1D51E062-55CB-495F-A902-CD91511A6AB2}" type="presParOf" srcId="{712E7A49-6F8A-4E96-A273-92E7020F5CC2}" destId="{B9C45F4D-9195-470F-B5A3-B5CBD138A89C}" srcOrd="1" destOrd="0" presId="urn:microsoft.com/office/officeart/2005/8/layout/hierarchy6"/>
    <dgm:cxn modelId="{73B07F50-AFA1-4CD9-B623-C0824986B5F9}" type="presParOf" srcId="{DC668014-9CC1-4529-86EC-5552603A1D27}" destId="{B03A4E68-B7BB-4CF3-A5D6-29EA6759FC39}" srcOrd="4" destOrd="0" presId="urn:microsoft.com/office/officeart/2005/8/layout/hierarchy6"/>
    <dgm:cxn modelId="{8E032D15-DE92-449C-A54E-8A3BC33B17DB}" type="presParOf" srcId="{DC668014-9CC1-4529-86EC-5552603A1D27}" destId="{2D971414-2AD4-4693-8E3A-F5AA5FC204C5}" srcOrd="5" destOrd="0" presId="urn:microsoft.com/office/officeart/2005/8/layout/hierarchy6"/>
    <dgm:cxn modelId="{2BBE7448-0B14-4F20-969D-BD7B80B03020}" type="presParOf" srcId="{2D971414-2AD4-4693-8E3A-F5AA5FC204C5}" destId="{59C2A9B2-D5E9-4DEA-8095-9F4F9C94A731}" srcOrd="0" destOrd="0" presId="urn:microsoft.com/office/officeart/2005/8/layout/hierarchy6"/>
    <dgm:cxn modelId="{107F34F2-82B8-4813-B5B7-BA266C486DA7}" type="presParOf" srcId="{2D971414-2AD4-4693-8E3A-F5AA5FC204C5}" destId="{250B27F1-DF04-4E84-9A15-59FD864531D6}" srcOrd="1" destOrd="0" presId="urn:microsoft.com/office/officeart/2005/8/layout/hierarchy6"/>
    <dgm:cxn modelId="{501D61D6-D8A0-4F60-8C1E-3643956EC389}" type="presParOf" srcId="{250B27F1-DF04-4E84-9A15-59FD864531D6}" destId="{01AF0EB1-7CB9-407C-8438-5745955A6225}" srcOrd="0" destOrd="0" presId="urn:microsoft.com/office/officeart/2005/8/layout/hierarchy6"/>
    <dgm:cxn modelId="{2DA55564-BF46-4960-94B2-8003459FAA50}" type="presParOf" srcId="{250B27F1-DF04-4E84-9A15-59FD864531D6}" destId="{CEB3877F-8A81-4C1A-B5AF-84AB55FAC816}" srcOrd="1" destOrd="0" presId="urn:microsoft.com/office/officeart/2005/8/layout/hierarchy6"/>
    <dgm:cxn modelId="{17DC5D12-F873-4B59-AE76-DF05C7CBC8ED}" type="presParOf" srcId="{CEB3877F-8A81-4C1A-B5AF-84AB55FAC816}" destId="{0F670452-8E85-424B-8EA2-6D5936C51348}" srcOrd="0" destOrd="0" presId="urn:microsoft.com/office/officeart/2005/8/layout/hierarchy6"/>
    <dgm:cxn modelId="{3F34FB97-CB64-43D0-868A-5C224798B751}" type="presParOf" srcId="{CEB3877F-8A81-4C1A-B5AF-84AB55FAC816}" destId="{C223B8C7-3233-4EDB-A5AB-442B5D42BA8A}" srcOrd="1" destOrd="0" presId="urn:microsoft.com/office/officeart/2005/8/layout/hierarchy6"/>
    <dgm:cxn modelId="{5AFDB341-B9AD-4638-B29E-FF71E2BC3DFA}" type="presParOf" srcId="{250B27F1-DF04-4E84-9A15-59FD864531D6}" destId="{2C2F455B-FDDB-4EC5-86EB-593EA72A8817}" srcOrd="2" destOrd="0" presId="urn:microsoft.com/office/officeart/2005/8/layout/hierarchy6"/>
    <dgm:cxn modelId="{D91A1337-FD8F-4BF8-8DF8-7C6C1C42F706}" type="presParOf" srcId="{250B27F1-DF04-4E84-9A15-59FD864531D6}" destId="{54C6267E-99C4-41E9-ADC8-8C673A5ED230}" srcOrd="3" destOrd="0" presId="urn:microsoft.com/office/officeart/2005/8/layout/hierarchy6"/>
    <dgm:cxn modelId="{15D3D8EF-DCEC-427C-A0DB-1692383495C7}" type="presParOf" srcId="{54C6267E-99C4-41E9-ADC8-8C673A5ED230}" destId="{2A9CE17B-C05C-4BE8-8061-903EFB000025}" srcOrd="0" destOrd="0" presId="urn:microsoft.com/office/officeart/2005/8/layout/hierarchy6"/>
    <dgm:cxn modelId="{2B26A932-668B-4B7E-AB61-EFCFAD4F2282}" type="presParOf" srcId="{54C6267E-99C4-41E9-ADC8-8C673A5ED230}" destId="{6BB47CB0-D9C0-426B-B15B-4F57AC4289AA}" srcOrd="1" destOrd="0" presId="urn:microsoft.com/office/officeart/2005/8/layout/hierarchy6"/>
    <dgm:cxn modelId="{94F16909-615D-466C-A709-0D32B81CBECF}" type="presParOf" srcId="{DC668014-9CC1-4529-86EC-5552603A1D27}" destId="{7622D19F-CA66-43C6-860E-6460F273D416}" srcOrd="6" destOrd="0" presId="urn:microsoft.com/office/officeart/2005/8/layout/hierarchy6"/>
    <dgm:cxn modelId="{5AC26196-F49A-4CCE-8FD6-E7C633517D69}" type="presParOf" srcId="{DC668014-9CC1-4529-86EC-5552603A1D27}" destId="{21BEB642-9E4F-47DA-8F41-225B11915D0A}" srcOrd="7" destOrd="0" presId="urn:microsoft.com/office/officeart/2005/8/layout/hierarchy6"/>
    <dgm:cxn modelId="{04F53AD2-8FCE-460C-AA2B-635364AE7CA9}" type="presParOf" srcId="{21BEB642-9E4F-47DA-8F41-225B11915D0A}" destId="{26114082-0D3F-450B-9C51-AF42D59670D8}" srcOrd="0" destOrd="0" presId="urn:microsoft.com/office/officeart/2005/8/layout/hierarchy6"/>
    <dgm:cxn modelId="{B800634A-A155-4AE4-B905-525034B92766}" type="presParOf" srcId="{21BEB642-9E4F-47DA-8F41-225B11915D0A}" destId="{BD0F002C-A3C6-4C7E-8D23-74F207C71D13}" srcOrd="1" destOrd="0" presId="urn:microsoft.com/office/officeart/2005/8/layout/hierarchy6"/>
    <dgm:cxn modelId="{A556EFB8-DBE0-4E0D-90DA-9BBE62BA9205}" type="presParOf" srcId="{DC668014-9CC1-4529-86EC-5552603A1D27}" destId="{40F77080-2E6D-4BE1-965A-FDAB734E3B4E}" srcOrd="8" destOrd="0" presId="urn:microsoft.com/office/officeart/2005/8/layout/hierarchy6"/>
    <dgm:cxn modelId="{32C7699D-FE9A-4A0E-94E6-25E328511186}" type="presParOf" srcId="{DC668014-9CC1-4529-86EC-5552603A1D27}" destId="{6A3ABF4E-AC20-4998-A850-2A3EA3B1D936}" srcOrd="9" destOrd="0" presId="urn:microsoft.com/office/officeart/2005/8/layout/hierarchy6"/>
    <dgm:cxn modelId="{5CF3F817-6A16-4D3A-B26D-9C778AB16F94}" type="presParOf" srcId="{6A3ABF4E-AC20-4998-A850-2A3EA3B1D936}" destId="{1F1590EF-8CA2-4AC2-A954-3877E5F358BB}" srcOrd="0" destOrd="0" presId="urn:microsoft.com/office/officeart/2005/8/layout/hierarchy6"/>
    <dgm:cxn modelId="{AE6871B5-12F0-492C-845E-96808EFDE181}" type="presParOf" srcId="{6A3ABF4E-AC20-4998-A850-2A3EA3B1D936}" destId="{53C3BE41-2525-4328-B549-DB4089DCB839}" srcOrd="1" destOrd="0" presId="urn:microsoft.com/office/officeart/2005/8/layout/hierarchy6"/>
    <dgm:cxn modelId="{BC2D01D9-4367-48DD-B7BD-E50279F51690}" type="presParOf" srcId="{53C3BE41-2525-4328-B549-DB4089DCB839}" destId="{8D0F343A-00E9-41ED-8411-157A7FCA8C7D}" srcOrd="0" destOrd="0" presId="urn:microsoft.com/office/officeart/2005/8/layout/hierarchy6"/>
    <dgm:cxn modelId="{2E6F65B8-A7A0-4ED0-A805-9DA3D52E10EA}" type="presParOf" srcId="{53C3BE41-2525-4328-B549-DB4089DCB839}" destId="{0C0F26AE-6926-4B78-917F-17674E072F27}" srcOrd="1" destOrd="0" presId="urn:microsoft.com/office/officeart/2005/8/layout/hierarchy6"/>
    <dgm:cxn modelId="{F02AD612-CF1E-4DAD-A38A-02FA13BB5FEE}" type="presParOf" srcId="{0C0F26AE-6926-4B78-917F-17674E072F27}" destId="{24C41D3E-B0D6-4C7A-ADD4-A87AF1AD6983}" srcOrd="0" destOrd="0" presId="urn:microsoft.com/office/officeart/2005/8/layout/hierarchy6"/>
    <dgm:cxn modelId="{2403457F-61CE-4E69-A363-C827978ABEA5}" type="presParOf" srcId="{0C0F26AE-6926-4B78-917F-17674E072F27}" destId="{E280A3EB-1B96-40F0-B290-099F8D76A98F}" srcOrd="1" destOrd="0" presId="urn:microsoft.com/office/officeart/2005/8/layout/hierarchy6"/>
    <dgm:cxn modelId="{656B0711-847C-4AE4-AF56-D342EBC93988}" type="presParOf" srcId="{DC668014-9CC1-4529-86EC-5552603A1D27}" destId="{753591BE-9DFD-4971-B9B0-6F209D5BA40D}" srcOrd="10" destOrd="0" presId="urn:microsoft.com/office/officeart/2005/8/layout/hierarchy6"/>
    <dgm:cxn modelId="{83053A94-94E6-445C-BD5D-5F3CEBDA4869}" type="presParOf" srcId="{DC668014-9CC1-4529-86EC-5552603A1D27}" destId="{E0A5DC79-5C55-4EED-8E21-201826E0B6ED}" srcOrd="11" destOrd="0" presId="urn:microsoft.com/office/officeart/2005/8/layout/hierarchy6"/>
    <dgm:cxn modelId="{C337DD1C-01A4-4B24-BAE1-554625493B66}" type="presParOf" srcId="{E0A5DC79-5C55-4EED-8E21-201826E0B6ED}" destId="{F50E6081-4BBF-4E7E-8C3B-4F1A52A970F5}" srcOrd="0" destOrd="0" presId="urn:microsoft.com/office/officeart/2005/8/layout/hierarchy6"/>
    <dgm:cxn modelId="{A94CADAD-71D1-4851-B66D-5682E65B80FE}" type="presParOf" srcId="{E0A5DC79-5C55-4EED-8E21-201826E0B6ED}" destId="{E0AEF458-BF55-4D7E-A578-8800BB660A10}" srcOrd="1" destOrd="0" presId="urn:microsoft.com/office/officeart/2005/8/layout/hierarchy6"/>
    <dgm:cxn modelId="{ED19E60F-AD6B-4EDF-9B51-797B2886F808}" type="presParOf" srcId="{DC668014-9CC1-4529-86EC-5552603A1D27}" destId="{B0D31473-45B8-4884-A19B-7D5C23E30C39}" srcOrd="12" destOrd="0" presId="urn:microsoft.com/office/officeart/2005/8/layout/hierarchy6"/>
    <dgm:cxn modelId="{3F0E7772-8A30-40F7-B923-ED1BA20810E3}" type="presParOf" srcId="{DC668014-9CC1-4529-86EC-5552603A1D27}" destId="{A0BB7F71-15A2-42D8-802D-D56A3F240CB7}" srcOrd="13" destOrd="0" presId="urn:microsoft.com/office/officeart/2005/8/layout/hierarchy6"/>
    <dgm:cxn modelId="{E0376DFE-6BC5-4667-9D97-266479A6513E}" type="presParOf" srcId="{A0BB7F71-15A2-42D8-802D-D56A3F240CB7}" destId="{B7A6CFD4-35E3-4999-8F87-E72C8A63DC05}" srcOrd="0" destOrd="0" presId="urn:microsoft.com/office/officeart/2005/8/layout/hierarchy6"/>
    <dgm:cxn modelId="{C0891685-7466-40BC-8F3E-055298D08CE2}" type="presParOf" srcId="{A0BB7F71-15A2-42D8-802D-D56A3F240CB7}" destId="{AC2FC073-EFC0-4E54-A09F-2D73B4BC14AD}" srcOrd="1" destOrd="0" presId="urn:microsoft.com/office/officeart/2005/8/layout/hierarchy6"/>
    <dgm:cxn modelId="{9672A502-20F5-4E0F-94DD-D2AFA09A6F7B}" type="presParOf" srcId="{AC2FC073-EFC0-4E54-A09F-2D73B4BC14AD}" destId="{AD8BE34A-8F30-48CA-800C-E04B5C2924A2}" srcOrd="0" destOrd="0" presId="urn:microsoft.com/office/officeart/2005/8/layout/hierarchy6"/>
    <dgm:cxn modelId="{06459103-63E0-404D-BE13-CBEE89333192}" type="presParOf" srcId="{AC2FC073-EFC0-4E54-A09F-2D73B4BC14AD}" destId="{5F449DB0-6341-447C-9646-A4AF1AB3840A}" srcOrd="1" destOrd="0" presId="urn:microsoft.com/office/officeart/2005/8/layout/hierarchy6"/>
    <dgm:cxn modelId="{4AF3FF7A-5E23-444E-B97D-6E9F2C662A78}" type="presParOf" srcId="{5F449DB0-6341-447C-9646-A4AF1AB3840A}" destId="{4C6D8DB8-D773-4718-B93E-AFDBCCEB84F0}" srcOrd="0" destOrd="0" presId="urn:microsoft.com/office/officeart/2005/8/layout/hierarchy6"/>
    <dgm:cxn modelId="{1BB68F70-2EB8-4710-8C48-5C44841F7359}" type="presParOf" srcId="{5F449DB0-6341-447C-9646-A4AF1AB3840A}" destId="{5090CC02-3866-45E4-AEF0-680EBBA23F20}" srcOrd="1" destOrd="0" presId="urn:microsoft.com/office/officeart/2005/8/layout/hierarchy6"/>
    <dgm:cxn modelId="{4866516F-733A-450F-8D65-8CFD6A879543}" type="presParOf" srcId="{EA028BAB-92D9-4AA2-A18F-7D90113B9D41}" destId="{18DA5698-8C40-410D-B230-A9789A6EFB1C}" srcOrd="1" destOrd="0" presId="urn:microsoft.com/office/officeart/2005/8/layout/hierarchy6"/>
  </dgm:cxnLst>
  <dgm:bg>
    <a:solidFill>
      <a:schemeClr val="accent5">
        <a:lumMod val="20000"/>
        <a:lumOff val="80000"/>
      </a:schemeClr>
    </a:solidFill>
    <a:effectLst>
      <a:softEdge rad="63500"/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65778-FEBA-47A7-8C2B-6F17AE71E093}">
      <dsp:nvSpPr>
        <dsp:cNvPr id="0" name=""/>
        <dsp:cNvSpPr/>
      </dsp:nvSpPr>
      <dsp:spPr>
        <a:xfrm rot="10800000" flipV="1">
          <a:off x="1917543" y="608803"/>
          <a:ext cx="5016659" cy="990481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Galileo Institute for Teacher Leadership at Oakland University</a:t>
          </a:r>
          <a:endParaRPr lang="en-US" sz="2200" b="1" kern="1200" dirty="0"/>
        </a:p>
      </dsp:txBody>
      <dsp:txXfrm rot="-10800000">
        <a:off x="1946553" y="637813"/>
        <a:ext cx="4958639" cy="932461"/>
      </dsp:txXfrm>
    </dsp:sp>
    <dsp:sp modelId="{9202C629-5C7E-43AC-BE8F-D95BE0BAE4CC}">
      <dsp:nvSpPr>
        <dsp:cNvPr id="0" name=""/>
        <dsp:cNvSpPr/>
      </dsp:nvSpPr>
      <dsp:spPr>
        <a:xfrm>
          <a:off x="791174" y="1599285"/>
          <a:ext cx="3634698" cy="566989"/>
        </a:xfrm>
        <a:custGeom>
          <a:avLst/>
          <a:gdLst/>
          <a:ahLst/>
          <a:cxnLst/>
          <a:rect l="0" t="0" r="0" b="0"/>
          <a:pathLst>
            <a:path>
              <a:moveTo>
                <a:pt x="3634698" y="0"/>
              </a:moveTo>
              <a:lnTo>
                <a:pt x="3634698" y="283494"/>
              </a:lnTo>
              <a:lnTo>
                <a:pt x="0" y="283494"/>
              </a:lnTo>
              <a:lnTo>
                <a:pt x="0" y="56698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FE6F6-4EB9-4B94-9CF3-7071570DAE23}">
      <dsp:nvSpPr>
        <dsp:cNvPr id="0" name=""/>
        <dsp:cNvSpPr/>
      </dsp:nvSpPr>
      <dsp:spPr>
        <a:xfrm>
          <a:off x="156506" y="2166274"/>
          <a:ext cx="1269335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Superintendents Executive Leadership Institute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(Dr. Klein)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572" y="2189340"/>
        <a:ext cx="1223203" cy="741415"/>
      </dsp:txXfrm>
    </dsp:sp>
    <dsp:sp modelId="{6B5FA452-3528-4CCF-8239-8E4553FEE4E1}">
      <dsp:nvSpPr>
        <dsp:cNvPr id="0" name=""/>
        <dsp:cNvSpPr/>
      </dsp:nvSpPr>
      <dsp:spPr>
        <a:xfrm>
          <a:off x="719898" y="2953822"/>
          <a:ext cx="91440" cy="173357"/>
        </a:xfrm>
        <a:custGeom>
          <a:avLst/>
          <a:gdLst/>
          <a:ahLst/>
          <a:cxnLst/>
          <a:rect l="0" t="0" r="0" b="0"/>
          <a:pathLst>
            <a:path>
              <a:moveTo>
                <a:pt x="71275" y="0"/>
              </a:moveTo>
              <a:lnTo>
                <a:pt x="71275" y="86678"/>
              </a:lnTo>
              <a:lnTo>
                <a:pt x="45720" y="86678"/>
              </a:lnTo>
              <a:lnTo>
                <a:pt x="45720" y="173357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EDED2-0AE6-42EF-8CEB-A0A756D118F1}">
      <dsp:nvSpPr>
        <dsp:cNvPr id="0" name=""/>
        <dsp:cNvSpPr/>
      </dsp:nvSpPr>
      <dsp:spPr>
        <a:xfrm>
          <a:off x="152400" y="3127179"/>
          <a:ext cx="1226436" cy="67609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Superintendents Advisory Board</a:t>
          </a:r>
          <a:endParaRPr lang="en-US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202" y="3146981"/>
        <a:ext cx="1186832" cy="636494"/>
      </dsp:txXfrm>
    </dsp:sp>
    <dsp:sp modelId="{501054AD-7178-4255-A665-17AFF1E9D489}">
      <dsp:nvSpPr>
        <dsp:cNvPr id="0" name=""/>
        <dsp:cNvSpPr/>
      </dsp:nvSpPr>
      <dsp:spPr>
        <a:xfrm>
          <a:off x="2007525" y="1599285"/>
          <a:ext cx="2418347" cy="566989"/>
        </a:xfrm>
        <a:custGeom>
          <a:avLst/>
          <a:gdLst/>
          <a:ahLst/>
          <a:cxnLst/>
          <a:rect l="0" t="0" r="0" b="0"/>
          <a:pathLst>
            <a:path>
              <a:moveTo>
                <a:pt x="2418347" y="0"/>
              </a:moveTo>
              <a:lnTo>
                <a:pt x="2418347" y="283494"/>
              </a:lnTo>
              <a:lnTo>
                <a:pt x="0" y="283494"/>
              </a:lnTo>
              <a:lnTo>
                <a:pt x="0" y="56698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C8FBB3-3FA8-4106-9FD3-00CA3CDB9659}">
      <dsp:nvSpPr>
        <dsp:cNvPr id="0" name=""/>
        <dsp:cNvSpPr/>
      </dsp:nvSpPr>
      <dsp:spPr>
        <a:xfrm>
          <a:off x="1600201" y="2166274"/>
          <a:ext cx="814647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Podcasts for Leaderful Schools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23267" y="2189340"/>
        <a:ext cx="768515" cy="741415"/>
      </dsp:txXfrm>
    </dsp:sp>
    <dsp:sp modelId="{B03A4E68-B7BB-4CF3-A5D6-29EA6759FC39}">
      <dsp:nvSpPr>
        <dsp:cNvPr id="0" name=""/>
        <dsp:cNvSpPr/>
      </dsp:nvSpPr>
      <dsp:spPr>
        <a:xfrm>
          <a:off x="2998120" y="1599285"/>
          <a:ext cx="1427751" cy="575934"/>
        </a:xfrm>
        <a:custGeom>
          <a:avLst/>
          <a:gdLst/>
          <a:ahLst/>
          <a:cxnLst/>
          <a:rect l="0" t="0" r="0" b="0"/>
          <a:pathLst>
            <a:path>
              <a:moveTo>
                <a:pt x="1427751" y="0"/>
              </a:moveTo>
              <a:lnTo>
                <a:pt x="1427751" y="287967"/>
              </a:lnTo>
              <a:lnTo>
                <a:pt x="0" y="287967"/>
              </a:lnTo>
              <a:lnTo>
                <a:pt x="0" y="57593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2A9B2-D5E9-4DEA-8095-9F4F9C94A731}">
      <dsp:nvSpPr>
        <dsp:cNvPr id="0" name=""/>
        <dsp:cNvSpPr/>
      </dsp:nvSpPr>
      <dsp:spPr>
        <a:xfrm>
          <a:off x="2590796" y="2175219"/>
          <a:ext cx="814647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 3.0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13862" y="2198285"/>
        <a:ext cx="768515" cy="741415"/>
      </dsp:txXfrm>
    </dsp:sp>
    <dsp:sp modelId="{01AF0EB1-7CB9-407C-8438-5745955A6225}">
      <dsp:nvSpPr>
        <dsp:cNvPr id="0" name=""/>
        <dsp:cNvSpPr/>
      </dsp:nvSpPr>
      <dsp:spPr>
        <a:xfrm>
          <a:off x="2538353" y="2962767"/>
          <a:ext cx="459766" cy="188199"/>
        </a:xfrm>
        <a:custGeom>
          <a:avLst/>
          <a:gdLst/>
          <a:ahLst/>
          <a:cxnLst/>
          <a:rect l="0" t="0" r="0" b="0"/>
          <a:pathLst>
            <a:path>
              <a:moveTo>
                <a:pt x="459766" y="0"/>
              </a:moveTo>
              <a:lnTo>
                <a:pt x="459766" y="94099"/>
              </a:lnTo>
              <a:lnTo>
                <a:pt x="0" y="94099"/>
              </a:lnTo>
              <a:lnTo>
                <a:pt x="0" y="188199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70452-8E85-424B-8EA2-6D5936C51348}">
      <dsp:nvSpPr>
        <dsp:cNvPr id="0" name=""/>
        <dsp:cNvSpPr/>
      </dsp:nvSpPr>
      <dsp:spPr>
        <a:xfrm>
          <a:off x="2131029" y="3150966"/>
          <a:ext cx="814647" cy="65638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Trusted Voices Network</a:t>
          </a:r>
        </a:p>
      </dsp:txBody>
      <dsp:txXfrm>
        <a:off x="2150254" y="3170191"/>
        <a:ext cx="776197" cy="617939"/>
      </dsp:txXfrm>
    </dsp:sp>
    <dsp:sp modelId="{2C2F455B-FDDB-4EC5-86EB-593EA72A8817}">
      <dsp:nvSpPr>
        <dsp:cNvPr id="0" name=""/>
        <dsp:cNvSpPr/>
      </dsp:nvSpPr>
      <dsp:spPr>
        <a:xfrm>
          <a:off x="2998120" y="2962767"/>
          <a:ext cx="549048" cy="18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353"/>
              </a:lnTo>
              <a:lnTo>
                <a:pt x="549048" y="93353"/>
              </a:lnTo>
              <a:lnTo>
                <a:pt x="549048" y="186706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CE17B-C05C-4BE8-8061-903EFB000025}">
      <dsp:nvSpPr>
        <dsp:cNvPr id="0" name=""/>
        <dsp:cNvSpPr/>
      </dsp:nvSpPr>
      <dsp:spPr>
        <a:xfrm>
          <a:off x="3047997" y="3149473"/>
          <a:ext cx="998342" cy="9810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Connect 3.0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Social Media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Blog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Website</a:t>
          </a:r>
        </a:p>
      </dsp:txBody>
      <dsp:txXfrm>
        <a:off x="3076730" y="3178206"/>
        <a:ext cx="940876" cy="923538"/>
      </dsp:txXfrm>
    </dsp:sp>
    <dsp:sp modelId="{7622D19F-CA66-43C6-860E-6460F273D416}">
      <dsp:nvSpPr>
        <dsp:cNvPr id="0" name=""/>
        <dsp:cNvSpPr/>
      </dsp:nvSpPr>
      <dsp:spPr>
        <a:xfrm>
          <a:off x="4286286" y="1599285"/>
          <a:ext cx="139585" cy="575934"/>
        </a:xfrm>
        <a:custGeom>
          <a:avLst/>
          <a:gdLst/>
          <a:ahLst/>
          <a:cxnLst/>
          <a:rect l="0" t="0" r="0" b="0"/>
          <a:pathLst>
            <a:path>
              <a:moveTo>
                <a:pt x="139585" y="0"/>
              </a:moveTo>
              <a:lnTo>
                <a:pt x="139585" y="287967"/>
              </a:lnTo>
              <a:lnTo>
                <a:pt x="0" y="287967"/>
              </a:lnTo>
              <a:lnTo>
                <a:pt x="0" y="57593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14082-0D3F-450B-9C51-AF42D59670D8}">
      <dsp:nvSpPr>
        <dsp:cNvPr id="0" name=""/>
        <dsp:cNvSpPr/>
      </dsp:nvSpPr>
      <dsp:spPr>
        <a:xfrm>
          <a:off x="3733796" y="2175219"/>
          <a:ext cx="1104980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 Institute Advisory Board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56862" y="2198285"/>
        <a:ext cx="1058848" cy="741415"/>
      </dsp:txXfrm>
    </dsp:sp>
    <dsp:sp modelId="{40F77080-2E6D-4BE1-965A-FDAB734E3B4E}">
      <dsp:nvSpPr>
        <dsp:cNvPr id="0" name=""/>
        <dsp:cNvSpPr/>
      </dsp:nvSpPr>
      <dsp:spPr>
        <a:xfrm>
          <a:off x="4425872" y="1599285"/>
          <a:ext cx="1115322" cy="56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494"/>
              </a:lnTo>
              <a:lnTo>
                <a:pt x="1115322" y="283494"/>
              </a:lnTo>
              <a:lnTo>
                <a:pt x="1115322" y="56698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590EF-8CA2-4AC2-A954-3877E5F358BB}">
      <dsp:nvSpPr>
        <dsp:cNvPr id="0" name=""/>
        <dsp:cNvSpPr/>
      </dsp:nvSpPr>
      <dsp:spPr>
        <a:xfrm>
          <a:off x="5029201" y="2166274"/>
          <a:ext cx="1023988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Leadership Development Events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2267" y="2189340"/>
        <a:ext cx="977856" cy="741415"/>
      </dsp:txXfrm>
    </dsp:sp>
    <dsp:sp modelId="{8D0F343A-00E9-41ED-8411-157A7FCA8C7D}">
      <dsp:nvSpPr>
        <dsp:cNvPr id="0" name=""/>
        <dsp:cNvSpPr/>
      </dsp:nvSpPr>
      <dsp:spPr>
        <a:xfrm>
          <a:off x="5495475" y="2953822"/>
          <a:ext cx="91440" cy="1245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279"/>
              </a:lnTo>
              <a:lnTo>
                <a:pt x="63014" y="62279"/>
              </a:lnTo>
              <a:lnTo>
                <a:pt x="63014" y="124559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41D3E-B0D6-4C7A-ADD4-A87AF1AD6983}">
      <dsp:nvSpPr>
        <dsp:cNvPr id="0" name=""/>
        <dsp:cNvSpPr/>
      </dsp:nvSpPr>
      <dsp:spPr>
        <a:xfrm>
          <a:off x="5020977" y="3078381"/>
          <a:ext cx="1075025" cy="149659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edCamp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Return to Yarrow,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Special Events for Galileo and OU leadership alumni</a:t>
          </a:r>
          <a:endParaRPr lang="en-US" sz="1100" kern="1200" dirty="0"/>
        </a:p>
      </dsp:txBody>
      <dsp:txXfrm>
        <a:off x="5052463" y="3109867"/>
        <a:ext cx="1012053" cy="1433623"/>
      </dsp:txXfrm>
    </dsp:sp>
    <dsp:sp modelId="{753591BE-9DFD-4971-B9B0-6F209D5BA40D}">
      <dsp:nvSpPr>
        <dsp:cNvPr id="0" name=""/>
        <dsp:cNvSpPr/>
      </dsp:nvSpPr>
      <dsp:spPr>
        <a:xfrm>
          <a:off x="4425872" y="1599285"/>
          <a:ext cx="2352748" cy="58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973"/>
              </a:lnTo>
              <a:lnTo>
                <a:pt x="2352748" y="293973"/>
              </a:lnTo>
              <a:lnTo>
                <a:pt x="2352748" y="58794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E6081-4BBF-4E7E-8C3B-4F1A52A970F5}">
      <dsp:nvSpPr>
        <dsp:cNvPr id="0" name=""/>
        <dsp:cNvSpPr/>
      </dsp:nvSpPr>
      <dsp:spPr>
        <a:xfrm>
          <a:off x="6248403" y="2187233"/>
          <a:ext cx="1060435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Galileo-Saudi Arabia Leadership Project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71469" y="2210299"/>
        <a:ext cx="1014303" cy="741415"/>
      </dsp:txXfrm>
    </dsp:sp>
    <dsp:sp modelId="{B0D31473-45B8-4884-A19B-7D5C23E30C39}">
      <dsp:nvSpPr>
        <dsp:cNvPr id="0" name=""/>
        <dsp:cNvSpPr/>
      </dsp:nvSpPr>
      <dsp:spPr>
        <a:xfrm>
          <a:off x="4425872" y="1599285"/>
          <a:ext cx="3680086" cy="579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968"/>
              </a:lnTo>
              <a:lnTo>
                <a:pt x="3680086" y="289968"/>
              </a:lnTo>
              <a:lnTo>
                <a:pt x="3680086" y="57993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CFD4-35E3-4999-8F87-E72C8A63DC05}">
      <dsp:nvSpPr>
        <dsp:cNvPr id="0" name=""/>
        <dsp:cNvSpPr/>
      </dsp:nvSpPr>
      <dsp:spPr>
        <a:xfrm>
          <a:off x="7467597" y="2179222"/>
          <a:ext cx="1276724" cy="7875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Michigan School Administration Certification</a:t>
          </a:r>
          <a:endParaRPr lang="en-US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90663" y="2202288"/>
        <a:ext cx="1230592" cy="741415"/>
      </dsp:txXfrm>
    </dsp:sp>
    <dsp:sp modelId="{AD8BE34A-8F30-48CA-800C-E04B5C2924A2}">
      <dsp:nvSpPr>
        <dsp:cNvPr id="0" name=""/>
        <dsp:cNvSpPr/>
      </dsp:nvSpPr>
      <dsp:spPr>
        <a:xfrm>
          <a:off x="8049860" y="2966769"/>
          <a:ext cx="91440" cy="98621"/>
        </a:xfrm>
        <a:custGeom>
          <a:avLst/>
          <a:gdLst/>
          <a:ahLst/>
          <a:cxnLst/>
          <a:rect l="0" t="0" r="0" b="0"/>
          <a:pathLst>
            <a:path>
              <a:moveTo>
                <a:pt x="56098" y="0"/>
              </a:moveTo>
              <a:lnTo>
                <a:pt x="56098" y="49310"/>
              </a:lnTo>
              <a:lnTo>
                <a:pt x="45720" y="49310"/>
              </a:lnTo>
              <a:lnTo>
                <a:pt x="45720" y="98621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6D8DB8-D773-4718-B93E-AFDBCCEB84F0}">
      <dsp:nvSpPr>
        <dsp:cNvPr id="0" name=""/>
        <dsp:cNvSpPr/>
      </dsp:nvSpPr>
      <dsp:spPr>
        <a:xfrm>
          <a:off x="7511641" y="3065390"/>
          <a:ext cx="1167879" cy="186135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Coordinates with OU Ed.S in Educational Leadership &amp; Masters in Teacher Leadership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Central Office Program</a:t>
          </a:r>
          <a:endParaRPr lang="en-US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45847" y="3099596"/>
        <a:ext cx="1099467" cy="1792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2">
  <dgm:title val="Simple 4"/>
  <dgm:desc val="Simple 4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501D8F-54CB-4311-B0B5-2502477DB590}" type="datetimeFigureOut">
              <a:rPr lang="en-US" smtClean="0"/>
              <a:t>12/3/2017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DF78D9-9757-4B19-A86A-19740044A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4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F78D9-9757-4B19-A86A-19740044A5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0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9F4E-BCEC-4434-B5BC-7773E7B5FAFA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0CB2-20D3-45CD-9916-3ED7D43A74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tel:(248)%20370-3070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39385"/>
              </p:ext>
            </p:extLst>
          </p:nvPr>
        </p:nvGraphicFramePr>
        <p:xfrm>
          <a:off x="76200" y="409828"/>
          <a:ext cx="8839200" cy="5990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46668" y="854892"/>
            <a:ext cx="1524000" cy="759897"/>
            <a:chOff x="152398" y="0"/>
            <a:chExt cx="1303957" cy="86930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6" name="Rounded Rectangle 5"/>
            <p:cNvSpPr/>
            <p:nvPr/>
          </p:nvSpPr>
          <p:spPr>
            <a:xfrm>
              <a:off x="152398" y="0"/>
              <a:ext cx="1303957" cy="86930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77859" y="25461"/>
              <a:ext cx="1253035" cy="81838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00" y="914400"/>
            <a:ext cx="1491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</a:t>
            </a: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C. Suzanne Klein</a:t>
            </a: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Founder,</a:t>
            </a: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C. Robert Maxfield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315200" y="907893"/>
            <a:ext cx="1327644" cy="684640"/>
            <a:chOff x="152398" y="0"/>
            <a:chExt cx="1303957" cy="86930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10" name="Rounded Rectangle 9"/>
            <p:cNvSpPr/>
            <p:nvPr/>
          </p:nvSpPr>
          <p:spPr>
            <a:xfrm>
              <a:off x="152398" y="0"/>
              <a:ext cx="1303957" cy="86930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177859" y="25461"/>
              <a:ext cx="1253035" cy="81838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341123" y="963573"/>
            <a:ext cx="12757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Galileo Leadership Consortium Director,</a:t>
            </a: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Joyce Fouts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553200" y="5562600"/>
            <a:ext cx="2153380" cy="660975"/>
            <a:chOff x="152398" y="0"/>
            <a:chExt cx="1303957" cy="869305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152398" y="0"/>
              <a:ext cx="1303957" cy="86930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177859" y="25461"/>
              <a:ext cx="1253035" cy="81838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553200" y="5581959"/>
            <a:ext cx="220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u="sng" dirty="0" smtClean="0">
                <a:latin typeface="+mj-lt"/>
                <a:cs typeface="Times New Roman" panose="02020603050405020304" pitchFamily="18" charset="0"/>
              </a:rPr>
              <a:t>Supporting Galileo</a:t>
            </a:r>
          </a:p>
          <a:p>
            <a:pPr algn="ctr"/>
            <a:r>
              <a:rPr lang="en-US" sz="800" dirty="0" smtClean="0">
                <a:latin typeface="+mj-lt"/>
                <a:cs typeface="Times New Roman" panose="02020603050405020304" pitchFamily="18" charset="0"/>
              </a:rPr>
              <a:t>Ann Marie Lindstrom, </a:t>
            </a:r>
            <a:r>
              <a:rPr lang="en-US" sz="800" i="1" dirty="0" smtClean="0">
                <a:latin typeface="+mj-lt"/>
                <a:cs typeface="Times New Roman" panose="02020603050405020304" pitchFamily="18" charset="0"/>
              </a:rPr>
              <a:t>Office Assistant</a:t>
            </a:r>
          </a:p>
          <a:p>
            <a:pPr algn="ctr"/>
            <a:r>
              <a:rPr lang="en-US" sz="800" dirty="0" smtClean="0">
                <a:latin typeface="+mj-lt"/>
                <a:cs typeface="Times New Roman" panose="02020603050405020304" pitchFamily="18" charset="0"/>
              </a:rPr>
              <a:t>Wendy Ross, </a:t>
            </a:r>
            <a:r>
              <a:rPr lang="en-US" sz="800" i="1" dirty="0" smtClean="0">
                <a:latin typeface="+mj-lt"/>
                <a:cs typeface="Times New Roman" panose="02020603050405020304" pitchFamily="18" charset="0"/>
              </a:rPr>
              <a:t>Research Assistant, Podcasts</a:t>
            </a:r>
          </a:p>
          <a:p>
            <a:pPr algn="ctr"/>
            <a:r>
              <a:rPr lang="en-US" sz="800" dirty="0" smtClean="0">
                <a:latin typeface="+mj-lt"/>
                <a:cs typeface="Times New Roman" panose="02020603050405020304" pitchFamily="18" charset="0"/>
              </a:rPr>
              <a:t>Korin Visocchi, </a:t>
            </a:r>
            <a:r>
              <a:rPr lang="en-US" sz="800" i="1" dirty="0" smtClean="0">
                <a:latin typeface="+mj-lt"/>
                <a:cs typeface="Times New Roman" panose="02020603050405020304" pitchFamily="18" charset="0"/>
              </a:rPr>
              <a:t>Research Assistant, Events</a:t>
            </a:r>
            <a:endParaRPr lang="en-US" sz="800" i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5783" y="5033799"/>
            <a:ext cx="2401618" cy="1015663"/>
          </a:xfrm>
          <a:prstGeom prst="rect">
            <a:avLst/>
          </a:prstGeom>
          <a:ln w="6350"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Galileo Institute for Teacher Leadership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480D Pawley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 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456 Pioneer Drive 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Rochester, MI 48309-4482 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248-370-3070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://www.oakland.edu/galileo/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941374" y="1371600"/>
            <a:ext cx="450026" cy="8658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66EC32-E1AF-41E4-9678-CB0A946752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Basic organization chart</Template>
  <TotalTime>0</TotalTime>
  <Words>133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2017-04-03T13:55:10Z</dcterms:created>
  <dcterms:modified xsi:type="dcterms:W3CDTF">2017-12-04T04:38:03Z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TC100854819990</vt:lpwstr>
  </property>
</Properties>
</file>