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  <p:sldMasterId id="2147483751" r:id="rId2"/>
  </p:sldMasterIdLst>
  <p:sldIdLst>
    <p:sldId id="256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54" d="100"/>
          <a:sy n="154" d="100"/>
        </p:scale>
        <p:origin x="-96" y="-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>
            <a:lvl1pPr>
              <a:defRPr sz="4400" b="1" cap="all" baseline="0">
                <a:ln w="6350">
                  <a:noFill/>
                </a:ln>
                <a:solidFill>
                  <a:schemeClr val="tx1"/>
                </a:solidFill>
                <a:effectLst>
                  <a:outerShdw blurRad="127000" dist="127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36430" y="2498774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257550"/>
            <a:ext cx="3493925" cy="14952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9E4-8391-0C46-916E-9FCF235BC1DF}" type="datetimeFigureOut">
              <a:rPr lang="en-US" smtClean="0"/>
              <a:pPr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348C-8DBD-4545-BDE0-0B4A014AD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9E4-8391-0C46-916E-9FCF235BC1DF}" type="datetimeFigureOut">
              <a:rPr lang="en-US" smtClean="0"/>
              <a:pPr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348C-8DBD-4545-BDE0-0B4A014AD2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063228"/>
            <a:ext cx="9144000" cy="408027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3188970"/>
          </a:xfrm>
        </p:spPr>
        <p:txBody>
          <a:bodyPr/>
          <a:lstStyle>
            <a:lvl1pPr eaLnBrk="1" latinLnBrk="0" hangingPunct="1">
              <a:buClr>
                <a:schemeClr val="bg1"/>
              </a:buClr>
              <a:defRPr>
                <a:solidFill>
                  <a:schemeClr val="accent3"/>
                </a:solidFill>
              </a:defRPr>
            </a:lvl1pPr>
            <a:lvl2pPr eaLnBrk="1" latinLnBrk="0" hangingPunct="1">
              <a:buClr>
                <a:schemeClr val="bg1"/>
              </a:buClr>
              <a:defRPr>
                <a:solidFill>
                  <a:schemeClr val="accent3"/>
                </a:solidFill>
              </a:defRPr>
            </a:lvl2pPr>
            <a:lvl3pPr eaLnBrk="1" latinLnBrk="0" hangingPunct="1">
              <a:buClr>
                <a:schemeClr val="bg1"/>
              </a:buClr>
              <a:defRPr>
                <a:solidFill>
                  <a:schemeClr val="accent3"/>
                </a:solidFill>
              </a:defRPr>
            </a:lvl3pPr>
            <a:lvl4pPr eaLnBrk="1" latinLnBrk="0" hangingPunct="1">
              <a:buClr>
                <a:schemeClr val="bg1"/>
              </a:buClr>
              <a:defRPr>
                <a:solidFill>
                  <a:schemeClr val="accent3"/>
                </a:solidFill>
              </a:defRPr>
            </a:lvl4pPr>
            <a:lvl5pPr eaLnBrk="1" latinLnBrk="0" hangingPunct="1">
              <a:buClr>
                <a:schemeClr val="bg1"/>
              </a:buClr>
              <a:defRPr>
                <a:solidFill>
                  <a:schemeClr val="accent3"/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2667000" cy="3908822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9E4-8391-0C46-916E-9FCF235BC1DF}" type="datetimeFigureOut">
              <a:rPr lang="en-US" smtClean="0"/>
              <a:pPr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348C-8DBD-4545-BDE0-0B4A014AD2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200400" y="0"/>
            <a:ext cx="5943600" cy="51435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29000" y="571500"/>
            <a:ext cx="5257800" cy="4160520"/>
          </a:xfrm>
        </p:spPr>
        <p:txBody>
          <a:bodyPr/>
          <a:lstStyle>
            <a:lvl1pPr eaLnBrk="1" latinLnBrk="0" hangingPunct="1">
              <a:buClr>
                <a:schemeClr val="bg1"/>
              </a:buClr>
              <a:defRPr>
                <a:solidFill>
                  <a:schemeClr val="accent3"/>
                </a:solidFill>
              </a:defRPr>
            </a:lvl1pPr>
            <a:lvl2pPr eaLnBrk="1" latinLnBrk="0" hangingPunct="1">
              <a:buClr>
                <a:schemeClr val="bg1"/>
              </a:buClr>
              <a:defRPr>
                <a:solidFill>
                  <a:schemeClr val="accent3"/>
                </a:solidFill>
              </a:defRPr>
            </a:lvl2pPr>
            <a:lvl3pPr eaLnBrk="1" latinLnBrk="0" hangingPunct="1">
              <a:buClr>
                <a:schemeClr val="bg1"/>
              </a:buClr>
              <a:defRPr>
                <a:solidFill>
                  <a:schemeClr val="accent3"/>
                </a:solidFill>
              </a:defRPr>
            </a:lvl3pPr>
            <a:lvl4pPr eaLnBrk="1" latinLnBrk="0" hangingPunct="1">
              <a:buClr>
                <a:schemeClr val="bg1"/>
              </a:buClr>
              <a:defRPr>
                <a:solidFill>
                  <a:schemeClr val="accent3"/>
                </a:solidFill>
              </a:defRPr>
            </a:lvl4pPr>
            <a:lvl5pPr eaLnBrk="1" latinLnBrk="0" hangingPunct="1">
              <a:buClr>
                <a:schemeClr val="bg1"/>
              </a:buClr>
              <a:defRPr>
                <a:solidFill>
                  <a:schemeClr val="accent3"/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9E4-8391-0C46-916E-9FCF235BC1DF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348C-8DBD-4545-BDE0-0B4A014AD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95350"/>
            <a:ext cx="7543800" cy="3228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47068"/>
            <a:ext cx="5408257" cy="231445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2971800"/>
            <a:ext cx="9144000" cy="1714500"/>
          </a:xfrm>
          <a:prstGeom prst="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2873326"/>
            <a:ext cx="8229600" cy="1012874"/>
          </a:xfrm>
          <a:effectLst/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>
            <a:lvl1pPr>
              <a:defRPr lang="en-US" sz="3200" dirty="0"/>
            </a:lvl1pPr>
          </a:lstStyle>
          <a:p>
            <a:r>
              <a:rPr kumimoji="0" lang="en-US" dirty="0" smtClean="0"/>
              <a:t>School or Department name</a:t>
            </a:r>
            <a:br>
              <a:rPr kumimoji="0" lang="en-US" dirty="0" smtClean="0"/>
            </a:br>
            <a:r>
              <a:rPr kumimoji="0" lang="en-US" dirty="0" smtClean="0"/>
              <a:t>or Name of Presentation</a:t>
            </a:r>
            <a:endParaRPr kumimoji="0" lang="en-US" dirty="0"/>
          </a:p>
        </p:txBody>
      </p:sp>
      <p:sp>
        <p:nvSpPr>
          <p:cNvPr id="11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71600" y="411480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Sub department or URL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943350"/>
            <a:ext cx="5486400" cy="228600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457200"/>
            <a:ext cx="9144000" cy="3259931"/>
          </a:xfrm>
          <a:solidFill>
            <a:schemeClr val="bg2"/>
          </a:solidFill>
          <a:ln w="44450" cap="sq" cmpd="sng" algn="ctr">
            <a:noFill/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 b="0" i="0">
                <a:latin typeface="Verdana"/>
                <a:cs typeface="Verdana"/>
              </a:defRPr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286251"/>
            <a:ext cx="5486400" cy="285750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05AD-3F3D-4682-B1B2-A339DB99DB5C}" type="datetimeFigureOut">
              <a:rPr lang="x-none" smtClean="0"/>
              <a:pPr/>
              <a:t>1/17/14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34FE-761B-4EE5-9AA7-B9E10BC969D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9E4-8391-0C46-916E-9FCF235BC1DF}" type="datetimeFigureOut">
              <a:rPr lang="en-US" smtClean="0"/>
              <a:pPr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348C-8DBD-4545-BDE0-0B4A014AD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9E4-8391-0C46-916E-9FCF235BC1DF}" type="datetimeFigureOut">
              <a:rPr lang="en-US" smtClean="0"/>
              <a:pPr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348C-8DBD-4545-BDE0-0B4A014AD2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063228"/>
            <a:ext cx="9144000" cy="408027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3188970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2514600" cy="4080272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9E4-8391-0C46-916E-9FCF235BC1DF}" type="datetimeFigureOut">
              <a:rPr lang="en-US" smtClean="0"/>
              <a:pPr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348C-8DBD-4545-BDE0-0B4A014AD2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200400" y="0"/>
            <a:ext cx="5943600" cy="51435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342900"/>
            <a:ext cx="5029200" cy="4389120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9E4-8391-0C46-916E-9FCF235BC1DF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348C-8DBD-4545-BDE0-0B4A014AD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52550"/>
            <a:ext cx="7543800" cy="3228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971800"/>
            <a:ext cx="9144000" cy="1714500"/>
          </a:xfrm>
          <a:prstGeom prst="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2873326"/>
            <a:ext cx="8229600" cy="1012874"/>
          </a:xfrm>
          <a:effectLst/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>
            <a:lvl1pPr>
              <a:defRPr lang="en-US" sz="3200" dirty="0"/>
            </a:lvl1pPr>
          </a:lstStyle>
          <a:p>
            <a:r>
              <a:rPr kumimoji="0" lang="en-US" dirty="0" smtClean="0"/>
              <a:t>School or Department name</a:t>
            </a:r>
            <a:br>
              <a:rPr kumimoji="0" lang="en-US" dirty="0" smtClean="0"/>
            </a:br>
            <a:r>
              <a:rPr kumimoji="0" lang="en-US" dirty="0" smtClean="0"/>
              <a:t>or Name of Presentation</a:t>
            </a:r>
            <a:endParaRPr kumimoji="0" lang="en-US" dirty="0"/>
          </a:p>
        </p:txBody>
      </p:sp>
      <p:sp>
        <p:nvSpPr>
          <p:cNvPr id="6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71600" y="411480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Sub department or URL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71272"/>
            <a:ext cx="5029200" cy="21522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943350"/>
            <a:ext cx="5486400" cy="228600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457200"/>
            <a:ext cx="9144000" cy="3259931"/>
          </a:xfrm>
          <a:solidFill>
            <a:schemeClr val="bg2"/>
          </a:solidFill>
          <a:ln w="44450" cap="sq" cmpd="sng" algn="ctr">
            <a:noFill/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 b="0" i="0">
                <a:latin typeface="Verdana"/>
                <a:cs typeface="Verdana"/>
              </a:defRPr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286251"/>
            <a:ext cx="5486400" cy="285750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05AD-3F3D-4682-B1B2-A339DB99DB5C}" type="datetimeFigureOut">
              <a:rPr lang="x-none" smtClean="0"/>
              <a:pPr/>
              <a:t>1/17/14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34FE-761B-4EE5-9AA7-B9E10BC969D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>
            <a:lvl1pPr>
              <a:defRPr sz="4400" b="1" cap="all" baseline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36430" y="2498774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chemeClr val="accent3"/>
                </a:solidFill>
                <a:latin typeface="Verdana"/>
                <a:cs typeface="Verdana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517" y="3363871"/>
            <a:ext cx="3493925" cy="149521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theme" Target="../theme/theme2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>
                    <a:shade val="50000"/>
                  </a:schemeClr>
                </a:solidFill>
                <a:latin typeface="Verdana"/>
                <a:cs typeface="Verdana"/>
              </a:defRPr>
            </a:lvl1pPr>
          </a:lstStyle>
          <a:p>
            <a:fld id="{ED2A05AD-3F3D-4682-B1B2-A339DB99DB5C}" type="datetimeFigureOut">
              <a:rPr lang="x-none" smtClean="0"/>
              <a:pPr/>
              <a:t>1/17/14</a:t>
            </a:fld>
            <a:endParaRPr lang="x-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 b="0" i="0">
                <a:solidFill>
                  <a:schemeClr val="tx1">
                    <a:shade val="50000"/>
                  </a:schemeClr>
                </a:solidFill>
                <a:latin typeface="Verdana"/>
                <a:cs typeface="Verdana"/>
              </a:defRPr>
            </a:lvl1pPr>
          </a:lstStyle>
          <a:p>
            <a:endParaRPr lang="x-none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Verdana"/>
                <a:cs typeface="Verdana"/>
              </a:defRPr>
            </a:lvl1pPr>
          </a:lstStyle>
          <a:p>
            <a:fld id="{C67734FE-761B-4EE5-9AA7-B9E10BC969D5}" type="slidenum">
              <a:rPr lang="x-none" smtClean="0"/>
              <a:pPr/>
              <a:t>‹#›</a:t>
            </a:fld>
            <a:endParaRPr lang="x-non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58" r:id="rId3"/>
    <p:sldLayoutId id="2147483761" r:id="rId4"/>
    <p:sldLayoutId id="2147483744" r:id="rId5"/>
    <p:sldLayoutId id="2147483747" r:id="rId6"/>
    <p:sldLayoutId id="2147483750" r:id="rId7"/>
    <p:sldLayoutId id="2147483749" r:id="rId8"/>
  </p:sldLayoutIdLst>
  <p:txStyles>
    <p:titleStyle>
      <a:lvl1pPr algn="ctr" rtl="0" eaLnBrk="1" latinLnBrk="0" hangingPunct="1">
        <a:spcBef>
          <a:spcPct val="0"/>
        </a:spcBef>
        <a:buNone/>
        <a:defRPr kumimoji="0" sz="4400" b="1" i="0" kern="1200" cap="none" baseline="0">
          <a:ln w="6350">
            <a:noFill/>
          </a:ln>
          <a:solidFill>
            <a:schemeClr val="tx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Times New Roman"/>
          <a:ea typeface="+mj-ea"/>
          <a:cs typeface="Times New Roman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400" b="0" i="0" kern="1200">
          <a:solidFill>
            <a:schemeClr val="tx1"/>
          </a:solidFill>
          <a:latin typeface="Verdana"/>
          <a:ea typeface="+mn-ea"/>
          <a:cs typeface="Verdana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000" b="0" i="0" kern="1200">
          <a:solidFill>
            <a:schemeClr val="tx1"/>
          </a:solidFill>
          <a:latin typeface="Verdana"/>
          <a:ea typeface="+mn-ea"/>
          <a:cs typeface="Verdana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000" b="0" i="0" kern="1200">
          <a:solidFill>
            <a:schemeClr val="tx1"/>
          </a:solidFill>
          <a:latin typeface="Verdana"/>
          <a:ea typeface="+mn-ea"/>
          <a:cs typeface="Verdana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1800" b="0" i="0" kern="1200">
          <a:solidFill>
            <a:schemeClr val="tx1"/>
          </a:solidFill>
          <a:latin typeface="Verdana"/>
          <a:ea typeface="+mn-ea"/>
          <a:cs typeface="Verdana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1800" b="0" i="0" kern="1200">
          <a:solidFill>
            <a:schemeClr val="tx1"/>
          </a:solidFill>
          <a:latin typeface="Verdana"/>
          <a:ea typeface="+mn-ea"/>
          <a:cs typeface="Verdana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10">
            <a:alphaModFix amt="5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ED2A05AD-3F3D-4682-B1B2-A339DB99DB5C}" type="datetimeFigureOut">
              <a:rPr lang="x-none" smtClean="0"/>
              <a:pPr/>
              <a:t>1/17/14</a:t>
            </a:fld>
            <a:endParaRPr lang="x-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 lang="x-none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rgbClr val="AF8E37"/>
                </a:solidFill>
                <a:latin typeface="Verdana"/>
                <a:cs typeface="Verdana"/>
              </a:defRPr>
            </a:lvl1pPr>
          </a:lstStyle>
          <a:p>
            <a:fld id="{C67734FE-761B-4EE5-9AA7-B9E10BC969D5}" type="slidenum">
              <a:rPr lang="x-none" smtClean="0"/>
              <a:pPr/>
              <a:t>‹#›</a:t>
            </a:fld>
            <a:endParaRPr lang="x-non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9" r:id="rId3"/>
    <p:sldLayoutId id="2147483760" r:id="rId4"/>
    <p:sldLayoutId id="2147483754" r:id="rId5"/>
    <p:sldLayoutId id="2147483755" r:id="rId6"/>
    <p:sldLayoutId id="2147483756" r:id="rId7"/>
    <p:sldLayoutId id="2147483757" r:id="rId8"/>
  </p:sldLayoutIdLst>
  <p:txStyles>
    <p:titleStyle>
      <a:lvl1pPr algn="ctr" rtl="0" eaLnBrk="1" latinLnBrk="0" hangingPunct="1">
        <a:spcBef>
          <a:spcPct val="0"/>
        </a:spcBef>
        <a:buNone/>
        <a:defRPr kumimoji="0" sz="4400" b="1" i="0" kern="1200" cap="none" baseline="0">
          <a:ln w="6350">
            <a:noFill/>
          </a:ln>
          <a:solidFill>
            <a:srgbClr val="AF8E37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Times New Roman"/>
          <a:ea typeface="+mj-ea"/>
          <a:cs typeface="Times New Roman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bg1"/>
        </a:buClr>
        <a:buSzPct val="65000"/>
        <a:buFont typeface="Wingdings 2"/>
        <a:buChar char=""/>
        <a:defRPr kumimoji="0" sz="2400" b="0" i="0" kern="1200">
          <a:solidFill>
            <a:schemeClr val="accent3"/>
          </a:solidFill>
          <a:latin typeface="Verdana"/>
          <a:ea typeface="+mn-ea"/>
          <a:cs typeface="Verdana"/>
        </a:defRPr>
      </a:lvl1pPr>
      <a:lvl2pPr marL="868680" indent="-283464" algn="l" rtl="0" eaLnBrk="1" latinLnBrk="0" hangingPunct="1">
        <a:spcBef>
          <a:spcPct val="20000"/>
        </a:spcBef>
        <a:buClr>
          <a:schemeClr val="bg1"/>
        </a:buClr>
        <a:buSzPct val="80000"/>
        <a:buFont typeface="Wingdings 2"/>
        <a:buChar char=""/>
        <a:defRPr kumimoji="0" sz="2000" b="0" i="0" kern="1200">
          <a:solidFill>
            <a:schemeClr val="accent3"/>
          </a:solidFill>
          <a:latin typeface="Verdana"/>
          <a:ea typeface="+mn-ea"/>
          <a:cs typeface="Verdana"/>
        </a:defRPr>
      </a:lvl2pPr>
      <a:lvl3pPr marL="1133856" indent="-228600" algn="l" rtl="0" eaLnBrk="1" latinLnBrk="0" hangingPunct="1">
        <a:spcBef>
          <a:spcPct val="20000"/>
        </a:spcBef>
        <a:buClr>
          <a:schemeClr val="bg1"/>
        </a:buClr>
        <a:buSzPct val="95000"/>
        <a:buFont typeface="Wingdings"/>
        <a:buChar char=""/>
        <a:defRPr kumimoji="0" sz="2000" b="0" i="0" kern="1200">
          <a:solidFill>
            <a:schemeClr val="accent3"/>
          </a:solidFill>
          <a:latin typeface="Verdana"/>
          <a:ea typeface="+mn-ea"/>
          <a:cs typeface="Verdana"/>
        </a:defRPr>
      </a:lvl3pPr>
      <a:lvl4pPr marL="1353312" indent="-182880" algn="l" rtl="0" eaLnBrk="1" latinLnBrk="0" hangingPunct="1">
        <a:spcBef>
          <a:spcPct val="20000"/>
        </a:spcBef>
        <a:buClr>
          <a:schemeClr val="bg1"/>
        </a:buClr>
        <a:buSzPct val="100000"/>
        <a:buFont typeface="Wingdings 3"/>
        <a:buChar char=""/>
        <a:defRPr kumimoji="0" sz="1800" b="0" i="0" kern="1200">
          <a:solidFill>
            <a:schemeClr val="accent3"/>
          </a:solidFill>
          <a:latin typeface="Verdana"/>
          <a:ea typeface="+mn-ea"/>
          <a:cs typeface="Verdana"/>
        </a:defRPr>
      </a:lvl4pPr>
      <a:lvl5pPr marL="1545336" indent="-182880" algn="l" rtl="0" eaLnBrk="1" latinLnBrk="0" hangingPunct="1">
        <a:spcBef>
          <a:spcPct val="20000"/>
        </a:spcBef>
        <a:buClr>
          <a:schemeClr val="bg1"/>
        </a:buClr>
        <a:buFont typeface="Wingdings 2"/>
        <a:buChar char=""/>
        <a:defRPr kumimoji="0" sz="1800" b="0" i="0" kern="1200">
          <a:solidFill>
            <a:schemeClr val="accent3"/>
          </a:solidFill>
          <a:latin typeface="Verdana"/>
          <a:ea typeface="+mn-ea"/>
          <a:cs typeface="Verdana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  <a:cs typeface="Times (Headings)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U_DarkGold_2-stackedOU-sail_16x9">
  <a:themeElements>
    <a:clrScheme name="OUMain_color">
      <a:dk1>
        <a:srgbClr val="AF8E37"/>
      </a:dk1>
      <a:lt1>
        <a:srgbClr val="FFFFFF"/>
      </a:lt1>
      <a:dk2>
        <a:srgbClr val="000000"/>
      </a:dk2>
      <a:lt2>
        <a:srgbClr val="E7D19A"/>
      </a:lt2>
      <a:accent1>
        <a:srgbClr val="C0C0C0"/>
      </a:accent1>
      <a:accent2>
        <a:srgbClr val="808080"/>
      </a:accent2>
      <a:accent3>
        <a:srgbClr val="404040"/>
      </a:accent3>
      <a:accent4>
        <a:srgbClr val="840831"/>
      </a:accent4>
      <a:accent5>
        <a:srgbClr val="006699"/>
      </a:accent5>
      <a:accent6>
        <a:srgbClr val="AF8E37"/>
      </a:accent6>
      <a:hlink>
        <a:srgbClr val="006699"/>
      </a:hlink>
      <a:folHlink>
        <a:srgbClr val="00669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UTheme">
  <a:themeElements>
    <a:clrScheme name="OUMain_color">
      <a:dk1>
        <a:srgbClr val="AF8E37"/>
      </a:dk1>
      <a:lt1>
        <a:srgbClr val="FFFFFF"/>
      </a:lt1>
      <a:dk2>
        <a:srgbClr val="000000"/>
      </a:dk2>
      <a:lt2>
        <a:srgbClr val="E7D19A"/>
      </a:lt2>
      <a:accent1>
        <a:srgbClr val="C0C0C0"/>
      </a:accent1>
      <a:accent2>
        <a:srgbClr val="808080"/>
      </a:accent2>
      <a:accent3>
        <a:srgbClr val="404040"/>
      </a:accent3>
      <a:accent4>
        <a:srgbClr val="840831"/>
      </a:accent4>
      <a:accent5>
        <a:srgbClr val="006699"/>
      </a:accent5>
      <a:accent6>
        <a:srgbClr val="AF8E37"/>
      </a:accent6>
      <a:hlink>
        <a:srgbClr val="006699"/>
      </a:hlink>
      <a:folHlink>
        <a:srgbClr val="00669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OU_DarkGold_2-stackedOU-sail_16x9.potx</Template>
  <TotalTime>603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OU_DarkGold_2-stackedOU-sail_16x9</vt:lpstr>
      <vt:lpstr>1_OUTheme</vt:lpstr>
      <vt:lpstr>PowerPoint Presentation</vt:lpstr>
    </vt:vector>
  </TitlesOfParts>
  <Company>Oakland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Debra Lashbrook</dc:creator>
  <cp:lastModifiedBy>Shelby Olsen</cp:lastModifiedBy>
  <cp:revision>10</cp:revision>
  <dcterms:created xsi:type="dcterms:W3CDTF">2009-06-23T13:05:06Z</dcterms:created>
  <dcterms:modified xsi:type="dcterms:W3CDTF">2014-01-17T17:09:23Z</dcterms:modified>
</cp:coreProperties>
</file>